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6"/>
  </p:notesMasterIdLst>
  <p:handoutMasterIdLst>
    <p:handoutMasterId r:id="rId27"/>
  </p:handoutMasterIdLst>
  <p:sldIdLst>
    <p:sldId id="592" r:id="rId2"/>
    <p:sldId id="826" r:id="rId3"/>
    <p:sldId id="827" r:id="rId4"/>
    <p:sldId id="830" r:id="rId5"/>
    <p:sldId id="831" r:id="rId6"/>
    <p:sldId id="840" r:id="rId7"/>
    <p:sldId id="957" r:id="rId8"/>
    <p:sldId id="976" r:id="rId9"/>
    <p:sldId id="977" r:id="rId10"/>
    <p:sldId id="978" r:id="rId11"/>
    <p:sldId id="980" r:id="rId12"/>
    <p:sldId id="979" r:id="rId13"/>
    <p:sldId id="982" r:id="rId14"/>
    <p:sldId id="981" r:id="rId15"/>
    <p:sldId id="983" r:id="rId16"/>
    <p:sldId id="988" r:id="rId17"/>
    <p:sldId id="984" r:id="rId18"/>
    <p:sldId id="989" r:id="rId19"/>
    <p:sldId id="987" r:id="rId20"/>
    <p:sldId id="990" r:id="rId21"/>
    <p:sldId id="991" r:id="rId22"/>
    <p:sldId id="993" r:id="rId23"/>
    <p:sldId id="994" r:id="rId24"/>
    <p:sldId id="9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D7C79-05D1-AB4F-8BC2-8BECDB8ECF7D}" v="58" dt="2025-12-03T15:35:15.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911"/>
  </p:normalViewPr>
  <p:slideViewPr>
    <p:cSldViewPr snapToGrid="0" snapToObjects="1">
      <p:cViewPr varScale="1">
        <p:scale>
          <a:sx n="76" d="100"/>
          <a:sy n="76"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24D1785A-822A-5C49-8169-1917F0E467AE}"/>
    <pc:docChg chg="undo custSel addSld delSld modSld sldOrd">
      <pc:chgData name="Brian McGreevy" userId="1bdd2619330ffbb7" providerId="LiveId" clId="{24D1785A-822A-5C49-8169-1917F0E467AE}" dt="2025-12-03T15:37:05.365" v="1157" actId="20577"/>
      <pc:docMkLst>
        <pc:docMk/>
      </pc:docMkLst>
      <pc:sldChg chg="del">
        <pc:chgData name="Brian McGreevy" userId="1bdd2619330ffbb7" providerId="LiveId" clId="{24D1785A-822A-5C49-8169-1917F0E467AE}" dt="2025-12-02T01:49:16.184" v="301" actId="2696"/>
        <pc:sldMkLst>
          <pc:docMk/>
          <pc:sldMk cId="3332416210" sldId="958"/>
        </pc:sldMkLst>
      </pc:sldChg>
      <pc:sldChg chg="del">
        <pc:chgData name="Brian McGreevy" userId="1bdd2619330ffbb7" providerId="LiveId" clId="{24D1785A-822A-5C49-8169-1917F0E467AE}" dt="2025-12-02T01:49:25.504" v="305" actId="2696"/>
        <pc:sldMkLst>
          <pc:docMk/>
          <pc:sldMk cId="1942786977" sldId="959"/>
        </pc:sldMkLst>
      </pc:sldChg>
      <pc:sldChg chg="del">
        <pc:chgData name="Brian McGreevy" userId="1bdd2619330ffbb7" providerId="LiveId" clId="{24D1785A-822A-5C49-8169-1917F0E467AE}" dt="2025-12-02T01:49:20.851" v="303" actId="2696"/>
        <pc:sldMkLst>
          <pc:docMk/>
          <pc:sldMk cId="3304830620" sldId="960"/>
        </pc:sldMkLst>
      </pc:sldChg>
      <pc:sldChg chg="del">
        <pc:chgData name="Brian McGreevy" userId="1bdd2619330ffbb7" providerId="LiveId" clId="{24D1785A-822A-5C49-8169-1917F0E467AE}" dt="2025-12-02T01:49:18.801" v="302" actId="2696"/>
        <pc:sldMkLst>
          <pc:docMk/>
          <pc:sldMk cId="309384334" sldId="962"/>
        </pc:sldMkLst>
      </pc:sldChg>
      <pc:sldChg chg="del">
        <pc:chgData name="Brian McGreevy" userId="1bdd2619330ffbb7" providerId="LiveId" clId="{24D1785A-822A-5C49-8169-1917F0E467AE}" dt="2025-12-02T01:49:22.965" v="304" actId="2696"/>
        <pc:sldMkLst>
          <pc:docMk/>
          <pc:sldMk cId="728624106" sldId="964"/>
        </pc:sldMkLst>
      </pc:sldChg>
      <pc:sldChg chg="del">
        <pc:chgData name="Brian McGreevy" userId="1bdd2619330ffbb7" providerId="LiveId" clId="{24D1785A-822A-5C49-8169-1917F0E467AE}" dt="2025-12-02T01:49:27.918" v="306" actId="2696"/>
        <pc:sldMkLst>
          <pc:docMk/>
          <pc:sldMk cId="3525134973" sldId="965"/>
        </pc:sldMkLst>
      </pc:sldChg>
      <pc:sldChg chg="del">
        <pc:chgData name="Brian McGreevy" userId="1bdd2619330ffbb7" providerId="LiveId" clId="{24D1785A-822A-5C49-8169-1917F0E467AE}" dt="2025-12-02T01:49:30.203" v="307" actId="2696"/>
        <pc:sldMkLst>
          <pc:docMk/>
          <pc:sldMk cId="2073927627" sldId="966"/>
        </pc:sldMkLst>
      </pc:sldChg>
      <pc:sldChg chg="del">
        <pc:chgData name="Brian McGreevy" userId="1bdd2619330ffbb7" providerId="LiveId" clId="{24D1785A-822A-5C49-8169-1917F0E467AE}" dt="2025-12-02T01:49:35.122" v="309" actId="2696"/>
        <pc:sldMkLst>
          <pc:docMk/>
          <pc:sldMk cId="1492167836" sldId="967"/>
        </pc:sldMkLst>
      </pc:sldChg>
      <pc:sldChg chg="del">
        <pc:chgData name="Brian McGreevy" userId="1bdd2619330ffbb7" providerId="LiveId" clId="{24D1785A-822A-5C49-8169-1917F0E467AE}" dt="2025-12-02T01:49:37.318" v="310" actId="2696"/>
        <pc:sldMkLst>
          <pc:docMk/>
          <pc:sldMk cId="3942454069" sldId="968"/>
        </pc:sldMkLst>
      </pc:sldChg>
      <pc:sldChg chg="del">
        <pc:chgData name="Brian McGreevy" userId="1bdd2619330ffbb7" providerId="LiveId" clId="{24D1785A-822A-5C49-8169-1917F0E467AE}" dt="2025-12-02T01:49:39.968" v="311" actId="2696"/>
        <pc:sldMkLst>
          <pc:docMk/>
          <pc:sldMk cId="36685587" sldId="969"/>
        </pc:sldMkLst>
      </pc:sldChg>
      <pc:sldChg chg="del">
        <pc:chgData name="Brian McGreevy" userId="1bdd2619330ffbb7" providerId="LiveId" clId="{24D1785A-822A-5C49-8169-1917F0E467AE}" dt="2025-12-02T01:49:32.286" v="308" actId="2696"/>
        <pc:sldMkLst>
          <pc:docMk/>
          <pc:sldMk cId="1418434051" sldId="970"/>
        </pc:sldMkLst>
      </pc:sldChg>
      <pc:sldChg chg="del">
        <pc:chgData name="Brian McGreevy" userId="1bdd2619330ffbb7" providerId="LiveId" clId="{24D1785A-822A-5C49-8169-1917F0E467AE}" dt="2025-12-02T01:49:43.518" v="312" actId="2696"/>
        <pc:sldMkLst>
          <pc:docMk/>
          <pc:sldMk cId="2996491383" sldId="971"/>
        </pc:sldMkLst>
      </pc:sldChg>
      <pc:sldChg chg="del">
        <pc:chgData name="Brian McGreevy" userId="1bdd2619330ffbb7" providerId="LiveId" clId="{24D1785A-822A-5C49-8169-1917F0E467AE}" dt="2025-12-02T01:49:45.911" v="313" actId="2696"/>
        <pc:sldMkLst>
          <pc:docMk/>
          <pc:sldMk cId="1688605680" sldId="972"/>
        </pc:sldMkLst>
      </pc:sldChg>
      <pc:sldChg chg="del">
        <pc:chgData name="Brian McGreevy" userId="1bdd2619330ffbb7" providerId="LiveId" clId="{24D1785A-822A-5C49-8169-1917F0E467AE}" dt="2025-12-02T01:49:48.868" v="314" actId="2696"/>
        <pc:sldMkLst>
          <pc:docMk/>
          <pc:sldMk cId="2014599743" sldId="973"/>
        </pc:sldMkLst>
      </pc:sldChg>
      <pc:sldChg chg="del">
        <pc:chgData name="Brian McGreevy" userId="1bdd2619330ffbb7" providerId="LiveId" clId="{24D1785A-822A-5C49-8169-1917F0E467AE}" dt="2025-12-02T01:49:51.500" v="315" actId="2696"/>
        <pc:sldMkLst>
          <pc:docMk/>
          <pc:sldMk cId="2689915737" sldId="974"/>
        </pc:sldMkLst>
      </pc:sldChg>
      <pc:sldChg chg="del">
        <pc:chgData name="Brian McGreevy" userId="1bdd2619330ffbb7" providerId="LiveId" clId="{24D1785A-822A-5C49-8169-1917F0E467AE}" dt="2025-12-02T01:49:55.316" v="316" actId="2696"/>
        <pc:sldMkLst>
          <pc:docMk/>
          <pc:sldMk cId="2534363934" sldId="975"/>
        </pc:sldMkLst>
      </pc:sldChg>
      <pc:sldChg chg="modSp mod">
        <pc:chgData name="Brian McGreevy" userId="1bdd2619330ffbb7" providerId="LiveId" clId="{24D1785A-822A-5C49-8169-1917F0E467AE}" dt="2025-12-02T01:11:09.218" v="0" actId="113"/>
        <pc:sldMkLst>
          <pc:docMk/>
          <pc:sldMk cId="3512510629" sldId="976"/>
        </pc:sldMkLst>
        <pc:spChg chg="mod">
          <ac:chgData name="Brian McGreevy" userId="1bdd2619330ffbb7" providerId="LiveId" clId="{24D1785A-822A-5C49-8169-1917F0E467AE}" dt="2025-12-02T01:11:09.218" v="0" actId="113"/>
          <ac:spMkLst>
            <pc:docMk/>
            <pc:sldMk cId="3512510629" sldId="976"/>
            <ac:spMk id="3" creationId="{EB3D439A-8E40-3B5F-936D-1DCE48226371}"/>
          </ac:spMkLst>
        </pc:spChg>
      </pc:sldChg>
      <pc:sldChg chg="modSp add mod">
        <pc:chgData name="Brian McGreevy" userId="1bdd2619330ffbb7" providerId="LiveId" clId="{24D1785A-822A-5C49-8169-1917F0E467AE}" dt="2025-12-02T01:18:27.234" v="52" actId="313"/>
        <pc:sldMkLst>
          <pc:docMk/>
          <pc:sldMk cId="1662690693" sldId="977"/>
        </pc:sldMkLst>
        <pc:spChg chg="mod">
          <ac:chgData name="Brian McGreevy" userId="1bdd2619330ffbb7" providerId="LiveId" clId="{24D1785A-822A-5C49-8169-1917F0E467AE}" dt="2025-12-02T01:18:27.234" v="52" actId="313"/>
          <ac:spMkLst>
            <pc:docMk/>
            <pc:sldMk cId="1662690693" sldId="977"/>
            <ac:spMk id="3" creationId="{347389C4-200A-1054-AA05-E3A96B1D1F40}"/>
          </ac:spMkLst>
        </pc:spChg>
      </pc:sldChg>
      <pc:sldChg chg="modSp add mod">
        <pc:chgData name="Brian McGreevy" userId="1bdd2619330ffbb7" providerId="LiveId" clId="{24D1785A-822A-5C49-8169-1917F0E467AE}" dt="2025-12-02T20:50:34.713" v="318" actId="20577"/>
        <pc:sldMkLst>
          <pc:docMk/>
          <pc:sldMk cId="1447118378" sldId="978"/>
        </pc:sldMkLst>
        <pc:spChg chg="mod">
          <ac:chgData name="Brian McGreevy" userId="1bdd2619330ffbb7" providerId="LiveId" clId="{24D1785A-822A-5C49-8169-1917F0E467AE}" dt="2025-12-02T20:50:34.713" v="318" actId="20577"/>
          <ac:spMkLst>
            <pc:docMk/>
            <pc:sldMk cId="1447118378" sldId="978"/>
            <ac:spMk id="3" creationId="{2A5E8464-379F-3427-7409-778449F8482E}"/>
          </ac:spMkLst>
        </pc:spChg>
      </pc:sldChg>
      <pc:sldChg chg="modSp add mod">
        <pc:chgData name="Brian McGreevy" userId="1bdd2619330ffbb7" providerId="LiveId" clId="{24D1785A-822A-5C49-8169-1917F0E467AE}" dt="2025-12-02T01:33:43.203" v="162" actId="255"/>
        <pc:sldMkLst>
          <pc:docMk/>
          <pc:sldMk cId="3253179818" sldId="979"/>
        </pc:sldMkLst>
        <pc:spChg chg="mod">
          <ac:chgData name="Brian McGreevy" userId="1bdd2619330ffbb7" providerId="LiveId" clId="{24D1785A-822A-5C49-8169-1917F0E467AE}" dt="2025-12-02T01:33:43.203" v="162" actId="255"/>
          <ac:spMkLst>
            <pc:docMk/>
            <pc:sldMk cId="3253179818" sldId="979"/>
            <ac:spMk id="3" creationId="{7B264328-B464-48FF-5D45-E0C8D13DAED4}"/>
          </ac:spMkLst>
        </pc:spChg>
      </pc:sldChg>
      <pc:sldChg chg="modSp add mod">
        <pc:chgData name="Brian McGreevy" userId="1bdd2619330ffbb7" providerId="LiveId" clId="{24D1785A-822A-5C49-8169-1917F0E467AE}" dt="2025-12-02T01:27:13.182" v="115" actId="20577"/>
        <pc:sldMkLst>
          <pc:docMk/>
          <pc:sldMk cId="1884159919" sldId="980"/>
        </pc:sldMkLst>
        <pc:spChg chg="mod">
          <ac:chgData name="Brian McGreevy" userId="1bdd2619330ffbb7" providerId="LiveId" clId="{24D1785A-822A-5C49-8169-1917F0E467AE}" dt="2025-12-02T01:27:13.182" v="115" actId="20577"/>
          <ac:spMkLst>
            <pc:docMk/>
            <pc:sldMk cId="1884159919" sldId="980"/>
            <ac:spMk id="3" creationId="{28B6A91C-6CAD-706C-81A2-D90153F28866}"/>
          </ac:spMkLst>
        </pc:spChg>
      </pc:sldChg>
      <pc:sldChg chg="modSp add mod">
        <pc:chgData name="Brian McGreevy" userId="1bdd2619330ffbb7" providerId="LiveId" clId="{24D1785A-822A-5C49-8169-1917F0E467AE}" dt="2025-12-02T01:34:52.889" v="167" actId="113"/>
        <pc:sldMkLst>
          <pc:docMk/>
          <pc:sldMk cId="582930377" sldId="981"/>
        </pc:sldMkLst>
        <pc:spChg chg="mod">
          <ac:chgData name="Brian McGreevy" userId="1bdd2619330ffbb7" providerId="LiveId" clId="{24D1785A-822A-5C49-8169-1917F0E467AE}" dt="2025-12-02T01:34:52.889" v="167" actId="113"/>
          <ac:spMkLst>
            <pc:docMk/>
            <pc:sldMk cId="582930377" sldId="981"/>
            <ac:spMk id="3" creationId="{33530448-7740-69F2-6C69-6883F92EC5E5}"/>
          </ac:spMkLst>
        </pc:spChg>
      </pc:sldChg>
      <pc:sldChg chg="modSp add mod">
        <pc:chgData name="Brian McGreevy" userId="1bdd2619330ffbb7" providerId="LiveId" clId="{24D1785A-822A-5C49-8169-1917F0E467AE}" dt="2025-12-02T20:51:14.456" v="319" actId="255"/>
        <pc:sldMkLst>
          <pc:docMk/>
          <pc:sldMk cId="509645310" sldId="982"/>
        </pc:sldMkLst>
        <pc:spChg chg="mod">
          <ac:chgData name="Brian McGreevy" userId="1bdd2619330ffbb7" providerId="LiveId" clId="{24D1785A-822A-5C49-8169-1917F0E467AE}" dt="2025-12-02T20:51:14.456" v="319" actId="255"/>
          <ac:spMkLst>
            <pc:docMk/>
            <pc:sldMk cId="509645310" sldId="982"/>
            <ac:spMk id="3" creationId="{8851FE51-A397-0081-73D3-9C4C70A8D45B}"/>
          </ac:spMkLst>
        </pc:spChg>
      </pc:sldChg>
      <pc:sldChg chg="modSp add mod">
        <pc:chgData name="Brian McGreevy" userId="1bdd2619330ffbb7" providerId="LiveId" clId="{24D1785A-822A-5C49-8169-1917F0E467AE}" dt="2025-12-02T20:58:42.133" v="361" actId="20577"/>
        <pc:sldMkLst>
          <pc:docMk/>
          <pc:sldMk cId="2805701007" sldId="983"/>
        </pc:sldMkLst>
        <pc:spChg chg="mod">
          <ac:chgData name="Brian McGreevy" userId="1bdd2619330ffbb7" providerId="LiveId" clId="{24D1785A-822A-5C49-8169-1917F0E467AE}" dt="2025-12-02T20:58:42.133" v="361" actId="20577"/>
          <ac:spMkLst>
            <pc:docMk/>
            <pc:sldMk cId="2805701007" sldId="983"/>
            <ac:spMk id="3" creationId="{2C217647-6A45-5AA7-FDA8-88E2CCD0E812}"/>
          </ac:spMkLst>
        </pc:spChg>
      </pc:sldChg>
      <pc:sldChg chg="modSp add mod">
        <pc:chgData name="Brian McGreevy" userId="1bdd2619330ffbb7" providerId="LiveId" clId="{24D1785A-822A-5C49-8169-1917F0E467AE}" dt="2025-12-02T21:10:02.179" v="521" actId="20577"/>
        <pc:sldMkLst>
          <pc:docMk/>
          <pc:sldMk cId="1338817597" sldId="984"/>
        </pc:sldMkLst>
        <pc:spChg chg="mod">
          <ac:chgData name="Brian McGreevy" userId="1bdd2619330ffbb7" providerId="LiveId" clId="{24D1785A-822A-5C49-8169-1917F0E467AE}" dt="2025-12-02T21:10:02.179" v="521" actId="20577"/>
          <ac:spMkLst>
            <pc:docMk/>
            <pc:sldMk cId="1338817597" sldId="984"/>
            <ac:spMk id="3" creationId="{E74112D3-B39E-25BA-3C4A-1A33D25DDB34}"/>
          </ac:spMkLst>
        </pc:spChg>
      </pc:sldChg>
      <pc:sldChg chg="add del">
        <pc:chgData name="Brian McGreevy" userId="1bdd2619330ffbb7" providerId="LiveId" clId="{24D1785A-822A-5C49-8169-1917F0E467AE}" dt="2025-12-02T01:50:03.883" v="317" actId="2696"/>
        <pc:sldMkLst>
          <pc:docMk/>
          <pc:sldMk cId="1810629067" sldId="985"/>
        </pc:sldMkLst>
      </pc:sldChg>
      <pc:sldChg chg="modSp add del mod ord">
        <pc:chgData name="Brian McGreevy" userId="1bdd2619330ffbb7" providerId="LiveId" clId="{24D1785A-822A-5C49-8169-1917F0E467AE}" dt="2025-12-02T21:32:14.385" v="704" actId="2696"/>
        <pc:sldMkLst>
          <pc:docMk/>
          <pc:sldMk cId="3856161440" sldId="986"/>
        </pc:sldMkLst>
        <pc:spChg chg="mod">
          <ac:chgData name="Brian McGreevy" userId="1bdd2619330ffbb7" providerId="LiveId" clId="{24D1785A-822A-5C49-8169-1917F0E467AE}" dt="2025-12-02T01:48:41.417" v="299" actId="27636"/>
          <ac:spMkLst>
            <pc:docMk/>
            <pc:sldMk cId="3856161440" sldId="986"/>
            <ac:spMk id="3" creationId="{6947772C-516F-8095-2E63-50A1AA4B9621}"/>
          </ac:spMkLst>
        </pc:spChg>
      </pc:sldChg>
      <pc:sldChg chg="modSp add mod">
        <pc:chgData name="Brian McGreevy" userId="1bdd2619330ffbb7" providerId="LiveId" clId="{24D1785A-822A-5C49-8169-1917F0E467AE}" dt="2025-12-02T21:31:28.337" v="703" actId="255"/>
        <pc:sldMkLst>
          <pc:docMk/>
          <pc:sldMk cId="2806827895" sldId="987"/>
        </pc:sldMkLst>
        <pc:spChg chg="mod">
          <ac:chgData name="Brian McGreevy" userId="1bdd2619330ffbb7" providerId="LiveId" clId="{24D1785A-822A-5C49-8169-1917F0E467AE}" dt="2025-12-02T21:31:28.337" v="703" actId="255"/>
          <ac:spMkLst>
            <pc:docMk/>
            <pc:sldMk cId="2806827895" sldId="987"/>
            <ac:spMk id="3" creationId="{14F5DEF8-8559-CB24-30E7-D6045689C160}"/>
          </ac:spMkLst>
        </pc:spChg>
      </pc:sldChg>
      <pc:sldChg chg="modSp add mod">
        <pc:chgData name="Brian McGreevy" userId="1bdd2619330ffbb7" providerId="LiveId" clId="{24D1785A-822A-5C49-8169-1917F0E467AE}" dt="2025-12-02T20:59:48.342" v="374" actId="255"/>
        <pc:sldMkLst>
          <pc:docMk/>
          <pc:sldMk cId="4077962643" sldId="988"/>
        </pc:sldMkLst>
        <pc:spChg chg="mod">
          <ac:chgData name="Brian McGreevy" userId="1bdd2619330ffbb7" providerId="LiveId" clId="{24D1785A-822A-5C49-8169-1917F0E467AE}" dt="2025-12-02T20:59:48.342" v="374" actId="255"/>
          <ac:spMkLst>
            <pc:docMk/>
            <pc:sldMk cId="4077962643" sldId="988"/>
            <ac:spMk id="3" creationId="{0617B353-5393-7DCB-6764-2F8B1BC1D2D2}"/>
          </ac:spMkLst>
        </pc:spChg>
      </pc:sldChg>
      <pc:sldChg chg="modSp add mod">
        <pc:chgData name="Brian McGreevy" userId="1bdd2619330ffbb7" providerId="LiveId" clId="{24D1785A-822A-5C49-8169-1917F0E467AE}" dt="2025-12-02T21:14:03.615" v="529" actId="207"/>
        <pc:sldMkLst>
          <pc:docMk/>
          <pc:sldMk cId="277562869" sldId="989"/>
        </pc:sldMkLst>
        <pc:spChg chg="mod">
          <ac:chgData name="Brian McGreevy" userId="1bdd2619330ffbb7" providerId="LiveId" clId="{24D1785A-822A-5C49-8169-1917F0E467AE}" dt="2025-12-02T21:14:03.615" v="529" actId="207"/>
          <ac:spMkLst>
            <pc:docMk/>
            <pc:sldMk cId="277562869" sldId="989"/>
            <ac:spMk id="3" creationId="{F29C97FE-138C-A627-956E-DB3FCA390957}"/>
          </ac:spMkLst>
        </pc:spChg>
      </pc:sldChg>
      <pc:sldChg chg="modSp add mod">
        <pc:chgData name="Brian McGreevy" userId="1bdd2619330ffbb7" providerId="LiveId" clId="{24D1785A-822A-5C49-8169-1917F0E467AE}" dt="2025-12-02T21:28:51.819" v="678" actId="255"/>
        <pc:sldMkLst>
          <pc:docMk/>
          <pc:sldMk cId="3005960377" sldId="990"/>
        </pc:sldMkLst>
        <pc:spChg chg="mod">
          <ac:chgData name="Brian McGreevy" userId="1bdd2619330ffbb7" providerId="LiveId" clId="{24D1785A-822A-5C49-8169-1917F0E467AE}" dt="2025-12-02T21:28:51.819" v="678" actId="255"/>
          <ac:spMkLst>
            <pc:docMk/>
            <pc:sldMk cId="3005960377" sldId="990"/>
            <ac:spMk id="3" creationId="{1A4719BF-8955-C881-7A2D-DDE4813BBF97}"/>
          </ac:spMkLst>
        </pc:spChg>
      </pc:sldChg>
      <pc:sldChg chg="modSp add mod">
        <pc:chgData name="Brian McGreevy" userId="1bdd2619330ffbb7" providerId="LiveId" clId="{24D1785A-822A-5C49-8169-1917F0E467AE}" dt="2025-12-03T15:17:37.462" v="1001" actId="20577"/>
        <pc:sldMkLst>
          <pc:docMk/>
          <pc:sldMk cId="1481544523" sldId="991"/>
        </pc:sldMkLst>
        <pc:spChg chg="mod">
          <ac:chgData name="Brian McGreevy" userId="1bdd2619330ffbb7" providerId="LiveId" clId="{24D1785A-822A-5C49-8169-1917F0E467AE}" dt="2025-12-03T15:17:37.462" v="1001" actId="20577"/>
          <ac:spMkLst>
            <pc:docMk/>
            <pc:sldMk cId="1481544523" sldId="991"/>
            <ac:spMk id="3" creationId="{E2000391-D0B2-AD19-8F58-910ACD00324B}"/>
          </ac:spMkLst>
        </pc:spChg>
      </pc:sldChg>
      <pc:sldChg chg="modSp add del mod">
        <pc:chgData name="Brian McGreevy" userId="1bdd2619330ffbb7" providerId="LiveId" clId="{24D1785A-822A-5C49-8169-1917F0E467AE}" dt="2025-12-03T15:25:34.515" v="1053" actId="2696"/>
        <pc:sldMkLst>
          <pc:docMk/>
          <pc:sldMk cId="3759880906" sldId="992"/>
        </pc:sldMkLst>
        <pc:spChg chg="mod">
          <ac:chgData name="Brian McGreevy" userId="1bdd2619330ffbb7" providerId="LiveId" clId="{24D1785A-822A-5C49-8169-1917F0E467AE}" dt="2025-12-03T15:19:02.521" v="1027" actId="27636"/>
          <ac:spMkLst>
            <pc:docMk/>
            <pc:sldMk cId="3759880906" sldId="992"/>
            <ac:spMk id="3" creationId="{71853D93-E5EB-D4AE-2A7C-B0E9C9BD157E}"/>
          </ac:spMkLst>
        </pc:spChg>
      </pc:sldChg>
      <pc:sldChg chg="modSp add mod">
        <pc:chgData name="Brian McGreevy" userId="1bdd2619330ffbb7" providerId="LiveId" clId="{24D1785A-822A-5C49-8169-1917F0E467AE}" dt="2025-12-03T15:31:33.387" v="1082" actId="20577"/>
        <pc:sldMkLst>
          <pc:docMk/>
          <pc:sldMk cId="2110403105" sldId="993"/>
        </pc:sldMkLst>
        <pc:spChg chg="mod">
          <ac:chgData name="Brian McGreevy" userId="1bdd2619330ffbb7" providerId="LiveId" clId="{24D1785A-822A-5C49-8169-1917F0E467AE}" dt="2025-12-03T15:31:33.387" v="1082" actId="20577"/>
          <ac:spMkLst>
            <pc:docMk/>
            <pc:sldMk cId="2110403105" sldId="993"/>
            <ac:spMk id="3" creationId="{959FCED0-2DEA-1F7A-4007-3F16C601F276}"/>
          </ac:spMkLst>
        </pc:spChg>
      </pc:sldChg>
      <pc:sldChg chg="modSp add mod">
        <pc:chgData name="Brian McGreevy" userId="1bdd2619330ffbb7" providerId="LiveId" clId="{24D1785A-822A-5C49-8169-1917F0E467AE}" dt="2025-12-03T15:30:38.993" v="1067" actId="20577"/>
        <pc:sldMkLst>
          <pc:docMk/>
          <pc:sldMk cId="4012496840" sldId="994"/>
        </pc:sldMkLst>
        <pc:spChg chg="mod">
          <ac:chgData name="Brian McGreevy" userId="1bdd2619330ffbb7" providerId="LiveId" clId="{24D1785A-822A-5C49-8169-1917F0E467AE}" dt="2025-12-03T15:30:38.993" v="1067" actId="20577"/>
          <ac:spMkLst>
            <pc:docMk/>
            <pc:sldMk cId="4012496840" sldId="994"/>
            <ac:spMk id="3" creationId="{03D048E5-CA55-BB2D-8C28-AE24E3C47358}"/>
          </ac:spMkLst>
        </pc:spChg>
      </pc:sldChg>
      <pc:sldChg chg="modSp add mod">
        <pc:chgData name="Brian McGreevy" userId="1bdd2619330ffbb7" providerId="LiveId" clId="{24D1785A-822A-5C49-8169-1917F0E467AE}" dt="2025-12-03T15:37:05.365" v="1157" actId="20577"/>
        <pc:sldMkLst>
          <pc:docMk/>
          <pc:sldMk cId="1440138530" sldId="995"/>
        </pc:sldMkLst>
        <pc:spChg chg="mod">
          <ac:chgData name="Brian McGreevy" userId="1bdd2619330ffbb7" providerId="LiveId" clId="{24D1785A-822A-5C49-8169-1917F0E467AE}" dt="2025-12-03T15:37:05.365" v="1157" actId="20577"/>
          <ac:spMkLst>
            <pc:docMk/>
            <pc:sldMk cId="1440138530" sldId="995"/>
            <ac:spMk id="3" creationId="{98143866-6DE8-BF18-D02D-3ED2DC9107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12/3/25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12/3/25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ABEA7A3-3E13-F25E-7989-863F6C33035A}"/>
              </a:ext>
            </a:extLst>
          </p:cNvPr>
          <p:cNvPicPr>
            <a:picLocks noChangeAspect="1"/>
          </p:cNvPicPr>
          <p:nvPr/>
        </p:nvPicPr>
        <p:blipFill>
          <a:blip r:embed="rId4"/>
          <a:stretch>
            <a:fillRect/>
          </a:stretch>
        </p:blipFill>
        <p:spPr>
          <a:xfrm>
            <a:off x="5810864" y="3657598"/>
            <a:ext cx="5531198" cy="1207010"/>
          </a:xfrm>
          <a:prstGeom prst="rect">
            <a:avLst/>
          </a:prstGeom>
        </p:spPr>
      </p:pic>
      <p:sp>
        <p:nvSpPr>
          <p:cNvPr id="15" name="TextBox 14">
            <a:extLst>
              <a:ext uri="{FF2B5EF4-FFF2-40B4-BE49-F238E27FC236}">
                <a16:creationId xmlns:a16="http://schemas.microsoft.com/office/drawing/2014/main" id="{737D6EB0-53E3-E27E-CFEE-A1B6C8D42CC6}"/>
              </a:ext>
            </a:extLst>
          </p:cNvPr>
          <p:cNvSpPr txBox="1"/>
          <p:nvPr/>
        </p:nvSpPr>
        <p:spPr>
          <a:xfrm>
            <a:off x="6095999" y="3937518"/>
            <a:ext cx="4817166"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October 15, 2025</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EB4E7A6-1ECC-3455-1F85-D7B42F26C95B}"/>
              </a:ext>
            </a:extLst>
          </p:cNvPr>
          <p:cNvPicPr>
            <a:picLocks noChangeAspect="1"/>
          </p:cNvPicPr>
          <p:nvPr/>
        </p:nvPicPr>
        <p:blipFill>
          <a:blip r:embed="rId4"/>
          <a:stretch>
            <a:fillRect/>
          </a:stretch>
        </p:blipFill>
        <p:spPr>
          <a:xfrm>
            <a:off x="5677575" y="3937518"/>
            <a:ext cx="5515671" cy="1060704"/>
          </a:xfrm>
          <a:prstGeom prst="rect">
            <a:avLst/>
          </a:prstGeom>
        </p:spPr>
      </p:pic>
      <p:sp>
        <p:nvSpPr>
          <p:cNvPr id="17" name="TextBox 16">
            <a:extLst>
              <a:ext uri="{FF2B5EF4-FFF2-40B4-BE49-F238E27FC236}">
                <a16:creationId xmlns:a16="http://schemas.microsoft.com/office/drawing/2014/main" id="{51BABBBE-29DC-C812-1B08-38E6058F56C3}"/>
              </a:ext>
            </a:extLst>
          </p:cNvPr>
          <p:cNvSpPr txBox="1"/>
          <p:nvPr/>
        </p:nvSpPr>
        <p:spPr>
          <a:xfrm>
            <a:off x="7045911" y="3976806"/>
            <a:ext cx="2697662" cy="523220"/>
          </a:xfrm>
          <a:prstGeom prst="rect">
            <a:avLst/>
          </a:prstGeom>
          <a:noFill/>
        </p:spPr>
        <p:txBody>
          <a:bodyPr wrap="none" rtlCol="0">
            <a:spAutoFit/>
          </a:bodyPr>
          <a:lstStyle/>
          <a:p>
            <a:r>
              <a:rPr lang="en-US" sz="2800" dirty="0">
                <a:solidFill>
                  <a:schemeClr val="bg1"/>
                </a:solidFill>
                <a:latin typeface="Goudy Old Style" panose="02020502050305020303" pitchFamily="18" charset="77"/>
              </a:rPr>
              <a:t>October 22, 2025</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36321E9-AD98-12BF-0079-189C39B3B7B0}"/>
              </a:ext>
            </a:extLst>
          </p:cNvPr>
          <p:cNvPicPr>
            <a:picLocks noChangeAspect="1"/>
          </p:cNvPicPr>
          <p:nvPr/>
        </p:nvPicPr>
        <p:blipFill>
          <a:blip r:embed="rId4"/>
          <a:stretch>
            <a:fillRect/>
          </a:stretch>
        </p:blipFill>
        <p:spPr>
          <a:xfrm>
            <a:off x="5810864" y="3771338"/>
            <a:ext cx="5684450" cy="1226883"/>
          </a:xfrm>
          <a:prstGeom prst="rect">
            <a:avLst/>
          </a:prstGeom>
        </p:spPr>
      </p:pic>
      <p:sp>
        <p:nvSpPr>
          <p:cNvPr id="19" name="TextBox 18">
            <a:extLst>
              <a:ext uri="{FF2B5EF4-FFF2-40B4-BE49-F238E27FC236}">
                <a16:creationId xmlns:a16="http://schemas.microsoft.com/office/drawing/2014/main" id="{46FA9109-7112-C968-C23F-39C731108927}"/>
              </a:ext>
            </a:extLst>
          </p:cNvPr>
          <p:cNvSpPr txBox="1"/>
          <p:nvPr/>
        </p:nvSpPr>
        <p:spPr>
          <a:xfrm>
            <a:off x="6095999" y="3976806"/>
            <a:ext cx="4817166"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October 29, 2025</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ADCAF589-1086-4134-15A0-4AC083CFCD54}"/>
              </a:ext>
            </a:extLst>
          </p:cNvPr>
          <p:cNvPicPr>
            <a:picLocks noChangeAspect="1"/>
          </p:cNvPicPr>
          <p:nvPr/>
        </p:nvPicPr>
        <p:blipFill>
          <a:blip r:embed="rId4"/>
          <a:stretch>
            <a:fillRect/>
          </a:stretch>
        </p:blipFill>
        <p:spPr>
          <a:xfrm>
            <a:off x="5677574" y="3657598"/>
            <a:ext cx="5817739" cy="1363484"/>
          </a:xfrm>
          <a:prstGeom prst="rect">
            <a:avLst/>
          </a:prstGeom>
        </p:spPr>
      </p:pic>
      <p:sp>
        <p:nvSpPr>
          <p:cNvPr id="21" name="TextBox 20">
            <a:extLst>
              <a:ext uri="{FF2B5EF4-FFF2-40B4-BE49-F238E27FC236}">
                <a16:creationId xmlns:a16="http://schemas.microsoft.com/office/drawing/2014/main" id="{18F8DBB1-768F-C483-A653-CA82EC6BEB8C}"/>
              </a:ext>
            </a:extLst>
          </p:cNvPr>
          <p:cNvSpPr txBox="1"/>
          <p:nvPr/>
        </p:nvSpPr>
        <p:spPr>
          <a:xfrm>
            <a:off x="6095998" y="3937518"/>
            <a:ext cx="4817165"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5, 2025</a:t>
            </a:r>
          </a:p>
        </p:txBody>
      </p:sp>
      <p:pic>
        <p:nvPicPr>
          <p:cNvPr id="22" name="Picture 21" descr="A black background with a black square&#10;&#10;AI-generated content may be incorrect.">
            <a:extLst>
              <a:ext uri="{FF2B5EF4-FFF2-40B4-BE49-F238E27FC236}">
                <a16:creationId xmlns:a16="http://schemas.microsoft.com/office/drawing/2014/main" id="{149CCFC1-3226-B40D-D3C9-ED1AA72B3D44}"/>
              </a:ext>
            </a:extLst>
          </p:cNvPr>
          <p:cNvPicPr>
            <a:picLocks noChangeAspect="1"/>
          </p:cNvPicPr>
          <p:nvPr/>
        </p:nvPicPr>
        <p:blipFill>
          <a:blip r:embed="rId4"/>
          <a:stretch>
            <a:fillRect/>
          </a:stretch>
        </p:blipFill>
        <p:spPr>
          <a:xfrm>
            <a:off x="5795336" y="3429000"/>
            <a:ext cx="5397910" cy="1435608"/>
          </a:xfrm>
          <a:prstGeom prst="rect">
            <a:avLst/>
          </a:prstGeom>
        </p:spPr>
      </p:pic>
      <p:sp>
        <p:nvSpPr>
          <p:cNvPr id="23" name="TextBox 22">
            <a:extLst>
              <a:ext uri="{FF2B5EF4-FFF2-40B4-BE49-F238E27FC236}">
                <a16:creationId xmlns:a16="http://schemas.microsoft.com/office/drawing/2014/main" id="{86EBFABD-A109-9B42-A888-D9559439691A}"/>
              </a:ext>
            </a:extLst>
          </p:cNvPr>
          <p:cNvSpPr txBox="1"/>
          <p:nvPr/>
        </p:nvSpPr>
        <p:spPr>
          <a:xfrm>
            <a:off x="5625900" y="3657598"/>
            <a:ext cx="5515671"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November 19, 2025</a:t>
            </a:r>
          </a:p>
        </p:txBody>
      </p:sp>
      <p:pic>
        <p:nvPicPr>
          <p:cNvPr id="24" name="Picture 23" descr="A black background with a black square&#10;&#10;AI-generated content may be incorrect.">
            <a:extLst>
              <a:ext uri="{FF2B5EF4-FFF2-40B4-BE49-F238E27FC236}">
                <a16:creationId xmlns:a16="http://schemas.microsoft.com/office/drawing/2014/main" id="{3539E62C-54A6-52DE-E9E4-D9385FADCBBA}"/>
              </a:ext>
            </a:extLst>
          </p:cNvPr>
          <p:cNvPicPr>
            <a:picLocks noChangeAspect="1"/>
          </p:cNvPicPr>
          <p:nvPr/>
        </p:nvPicPr>
        <p:blipFill>
          <a:blip r:embed="rId4"/>
          <a:stretch>
            <a:fillRect/>
          </a:stretch>
        </p:blipFill>
        <p:spPr>
          <a:xfrm>
            <a:off x="5657612" y="3748476"/>
            <a:ext cx="5684450" cy="1116131"/>
          </a:xfrm>
          <a:prstGeom prst="rect">
            <a:avLst/>
          </a:prstGeom>
        </p:spPr>
      </p:pic>
      <p:sp>
        <p:nvSpPr>
          <p:cNvPr id="25" name="TextBox 24">
            <a:extLst>
              <a:ext uri="{FF2B5EF4-FFF2-40B4-BE49-F238E27FC236}">
                <a16:creationId xmlns:a16="http://schemas.microsoft.com/office/drawing/2014/main" id="{81ED3594-E313-61C9-6D6A-EB8C688A10FF}"/>
              </a:ext>
            </a:extLst>
          </p:cNvPr>
          <p:cNvSpPr txBox="1"/>
          <p:nvPr/>
        </p:nvSpPr>
        <p:spPr>
          <a:xfrm>
            <a:off x="6095997" y="3937518"/>
            <a:ext cx="4824857"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December 3, 2025</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9DF86F-306F-1311-17BC-6423E74FD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E315C-F70A-6FA5-4441-318105FC144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A5E8464-379F-3427-7409-778449F8482E}"/>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They are forced to painfully retrace their steps through the gorge but are heartened by a good meal.</a:t>
            </a:r>
          </a:p>
          <a:p>
            <a:pPr algn="l"/>
            <a:r>
              <a:rPr lang="en-US" sz="2200" dirty="0">
                <a:solidFill>
                  <a:schemeClr val="bg1"/>
                </a:solidFill>
                <a:latin typeface="Goudy Old Style" panose="02020502050305020303" pitchFamily="18" charset="77"/>
              </a:rPr>
              <a:t>“It was heart-breaking work — all uphill again, back over the ground they had already travelled. When they felt that they really couldn't run any more, even to save their lives, they all dropped down in the damp moss beside a waterfall and behind a big boulder, panting. There is no need to describe how they toiled back up the gorge. It was pretty hard work, but oddly enough everyone felt more cheerful. They were getting their second wind; and the word supper had had a wonderful effect. The Dwarf had splendid ideas about cookery. Each apple (they still had a few of these) was wrapped up in bear's meat — as if it was to be apple dumpling with meat instead of pastry, only much thicker — and spiked on a sharp stick and then roasted. And the juice of the apple worked all through the meat, like apple sauce with roast pork. Bear that has lived too much on other animals  is not very nice, but bear that has had plenty of honey and fruit is excellent, and this turned out to be that sort of bear. It was a truly glorious meal. And, of course, no washing up — only lying back and watching the smoke from Trumpkin's pipe and stretching one's tired legs and chatting. Everyone felt quite hopeful now about finding King Caspian tomorrow and defeating Miraz in a few days. It may not have been sensible of them to feel like this, but they did.”</a:t>
            </a: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936CEE6-B2D8-EEAE-9D5A-43D363FEFE7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4060F15-3353-16E8-F87E-5BBF868332C9}"/>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44711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07E623-D880-EF33-40FC-D8BFF13D8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ABB57-92FF-2BC4-92D7-DDBF6361A8B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8B6A91C-6CAD-706C-81A2-D90153F28866}"/>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Lucy  wakes in the night, hears a familiar voice calling, and walks in the moonlight, and in a magical experience sees the trees dancing and then beholds Aslan. </a:t>
            </a:r>
          </a:p>
          <a:p>
            <a:pPr algn="l"/>
            <a:r>
              <a:rPr lang="en-US" sz="2200" dirty="0">
                <a:solidFill>
                  <a:schemeClr val="bg1"/>
                </a:solidFill>
                <a:latin typeface="Goudy Old Style" panose="02020502050305020303" pitchFamily="18" charset="77"/>
              </a:rPr>
              <a:t>“Lucy woke out of the deepest sleep you can imagine, with the feeling that the voice she liked best in the world had been calling her name… She did not want to get up; not because she was still tired — on the contrary she was wonderfully rested and all the aches had gone from her bones — but because she felt so extremely happy and comfortable. She was looking straight up at the Narnian moon, which is larger than ours, and at the starry sky, for the place where they had bivouacked was comparatively open. "Lucy," came the call again, neither her father's voice nor Peter's. She sat up, trembling with excitement but not with fear. The moon was so bright that the whole forest landscape around her was almost as clear as day, though it looked wilder…Lucy looked very hard at the trees of that glade. "Why, I do believe they're moving," she said to herself. "They're walking about." She got up, her heart beating wildly, and walked towards them. There was certainly a noise in the glade, a noise such as trees make in a high wind, though there was no wind tonight. Yet it was not exactly an ordinary </a:t>
            </a:r>
            <a:r>
              <a:rPr lang="en-US" sz="2200" dirty="0" err="1">
                <a:solidFill>
                  <a:schemeClr val="bg1"/>
                </a:solidFill>
                <a:latin typeface="Goudy Old Style" panose="02020502050305020303" pitchFamily="18" charset="77"/>
              </a:rPr>
              <a:t>treenoise</a:t>
            </a:r>
            <a:r>
              <a:rPr lang="en-US" sz="2200" dirty="0">
                <a:solidFill>
                  <a:schemeClr val="bg1"/>
                </a:solidFill>
                <a:latin typeface="Goudy Old Style" panose="02020502050305020303" pitchFamily="18" charset="77"/>
              </a:rPr>
              <a:t> either. Lucy felt there was a tune in it, but she could not catch the tune… And now there was no doubt that the trees were really moving, moving in and out through one another as if in a complicated country dance…She was almost among them now. She stepped out from among their shifting confusion of lovely lights and shadows. A circle of grass, smooth as a lawn, met her eyes, with dark trees dancing all round it. And then — oh joy! For He was there: the huge Lion, shining white in the moonlight, with his huge black shadow underneath him. She rushed to him. She felt her heart would burst if she lost a moment. And the next thing she knew was that she was kissing him and putting her arms as far round his neck as she could and burying her face in the beautiful rich silkiness of his mane. "Aslan, Aslan. Dear Aslan," sobbed Lucy. "At last."</a:t>
            </a:r>
          </a:p>
        </p:txBody>
      </p:sp>
      <p:sp>
        <p:nvSpPr>
          <p:cNvPr id="6" name="Rectangle 2">
            <a:extLst>
              <a:ext uri="{FF2B5EF4-FFF2-40B4-BE49-F238E27FC236}">
                <a16:creationId xmlns:a16="http://schemas.microsoft.com/office/drawing/2014/main" id="{94B503E1-E05F-A00E-B1B9-959D6B4502C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2C28752-9701-C05F-4025-090F9EA5754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88415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8B29D6-6934-B870-40F3-8F7EDE6E0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4CFC5-E44C-B5E3-7591-A5ED2FAB894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B264328-B464-48FF-5D45-E0C8D13DAED4}"/>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After a joyous reunion, Aslan teaches Lucy some truths about following Him and tells her the outcome might have been different had she had more courage.</a:t>
            </a:r>
          </a:p>
          <a:p>
            <a:pPr algn="l"/>
            <a:r>
              <a:rPr lang="en-US" sz="2200" dirty="0">
                <a:solidFill>
                  <a:schemeClr val="bg1"/>
                </a:solidFill>
                <a:latin typeface="Goudy Old Style" panose="02020502050305020303" pitchFamily="18" charset="77"/>
              </a:rPr>
              <a:t>"Welcome, child," he said. "Aslan," said Lucy, "you're bigger." "That is because you are older, little one," answered he. "Not because you are?" "I am not. But every year you grow, you will find me bigger." For a time she was so happy that she did not want to speak. But Aslan spoke. "Lucy," he said, "we must not lie here for long. You have work in hand, and much time has been lost today." "Yes, wasn't it a shame?" said Lucy. "I saw you all right. They wouldn't believe me. They're all so —" From somewhere deep inside Aslan's body there came the faintest suggestion of a growl. "I'm sorry," said Lucy, who understood some of his moods. "I didn't mean to start slanging the others. But it wasn't my fault anyway, was it?" The Lion looked straight into her eyes. "Oh, Aslan," said Lucy. "You don't mean it was? How could I — I couldn't have left the others and come up to you alone, how could I? Don't look at me like that . . . oh well, I suppose I could. Yes, and it wouldn't have been alone, I know, not if I was with you. But what would have been the good?” Aslan said nothing. "You mean," said Lucy rather faintly, "that it would have turned out all right — somehow? But how? Please, Aslan! Am I not to know?" "To know what would have happened, child?" said Aslan. "No. Nobody is ever told that." "Oh dear," said Lucy.”</a:t>
            </a:r>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Aslan sends Lucy back to wake the others and tell them to come and follow, even though they may  not be able to see Him, and having grown in courage, she obeys. </a:t>
            </a:r>
          </a:p>
          <a:p>
            <a:pPr algn="l"/>
            <a:r>
              <a:rPr lang="en-US" sz="2200" dirty="0">
                <a:solidFill>
                  <a:schemeClr val="bg1"/>
                </a:solidFill>
                <a:latin typeface="Goudy Old Style" panose="02020502050305020303" pitchFamily="18" charset="77"/>
              </a:rPr>
              <a:t>“But anyone can find out what will happen," said Aslan. "If you go back to the others now, and wake them up; and tell them you have seen me again; and that you must all get up at once and follow me — what will happen? There is only one way of finding out." </a:t>
            </a:r>
          </a:p>
        </p:txBody>
      </p:sp>
      <p:sp>
        <p:nvSpPr>
          <p:cNvPr id="6" name="Rectangle 2">
            <a:extLst>
              <a:ext uri="{FF2B5EF4-FFF2-40B4-BE49-F238E27FC236}">
                <a16:creationId xmlns:a16="http://schemas.microsoft.com/office/drawing/2014/main" id="{F3FC0B46-F69A-C3E6-5E7C-1FBC0B2B9A1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F73713A-5FC1-FFD4-AF6C-78978024A4B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25317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817001-29C4-07AC-CE4E-FA9CA66BF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1AC69-9C93-49CC-9C64-05E4DBCC0E7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851FE51-A397-0081-73D3-9C4C70A8D45B}"/>
              </a:ext>
            </a:extLst>
          </p:cNvPr>
          <p:cNvSpPr>
            <a:spLocks noGrp="1"/>
          </p:cNvSpPr>
          <p:nvPr>
            <p:ph type="subTitle" idx="1"/>
          </p:nvPr>
        </p:nvSpPr>
        <p:spPr>
          <a:xfrm>
            <a:off x="-1" y="-1"/>
            <a:ext cx="11185452" cy="6835139"/>
          </a:xfrm>
        </p:spPr>
        <p:txBody>
          <a:bodyPr>
            <a:normAutofit/>
          </a:bodyPr>
          <a:lstStyle/>
          <a:p>
            <a:pPr algn="l"/>
            <a:r>
              <a:rPr lang="en-US" sz="2200" dirty="0">
                <a:solidFill>
                  <a:schemeClr val="bg1"/>
                </a:solidFill>
                <a:latin typeface="Goudy Old Style" panose="02020502050305020303" pitchFamily="18" charset="77"/>
              </a:rPr>
              <a:t>"Do you mean that is what you want me to do?" gasped Lucy. "Yes, little one," said Aslan. "Will the others see you too?" asked Lucy. "Certainly not at first," said Aslan. "Later on, it depends." "But they won't believe me!" said Lucy. "It doesn't matter," said Aslan. "Oh dear, oh dear," said Lucy. "And I was so pleased at finding you again. And I thought you'd let me stay. And I thought you'd come roaring in and frighten all the enemies away — like last time. And now everything is going to be horrid." </a:t>
            </a:r>
          </a:p>
          <a:p>
            <a:pPr algn="l"/>
            <a:r>
              <a:rPr lang="en-US" sz="2200" dirty="0">
                <a:solidFill>
                  <a:schemeClr val="bg1"/>
                </a:solidFill>
                <a:latin typeface="Goudy Old Style" panose="02020502050305020303" pitchFamily="18" charset="77"/>
              </a:rPr>
              <a:t>"It is hard for you, little one," said Aslan. "But things never happen the same way twice. It has been hard for us all in Narnia before now." Lucy buried her head in his mane to hide from his face. But there must have been magic in his mane. She could feel lion-strength going into her. Quite suddenly she sat up. "I'm sorry, Aslan," she said. "I'm ready now." "Now you are a lioness," said Aslan. "And now all Narnia will be renewed. But come. We have no time to lose…Now, child," said Aslan, when they had left the trees behind them, "I will wait here. Go and wake the others and tell them to follow. If they will not, then you at least must follow me alone."</a:t>
            </a:r>
          </a:p>
        </p:txBody>
      </p:sp>
      <p:sp>
        <p:nvSpPr>
          <p:cNvPr id="6" name="Rectangle 2">
            <a:extLst>
              <a:ext uri="{FF2B5EF4-FFF2-40B4-BE49-F238E27FC236}">
                <a16:creationId xmlns:a16="http://schemas.microsoft.com/office/drawing/2014/main" id="{8D99CF71-7949-9164-0A1C-3BEB35F63AA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DA674CD-BD50-82CF-E04A-AF77F5CA64B5}"/>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50964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74074B-26A2-9DA3-DD1D-9C3D1FE97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F2AE3-B18F-A085-A371-286CB593DFF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3530448-7740-69F2-6C69-6883F92EC5E5}"/>
              </a:ext>
            </a:extLst>
          </p:cNvPr>
          <p:cNvSpPr>
            <a:spLocks noGrp="1"/>
          </p:cNvSpPr>
          <p:nvPr>
            <p:ph type="subTitle" idx="1"/>
          </p:nvPr>
        </p:nvSpPr>
        <p:spPr>
          <a:xfrm>
            <a:off x="-1" y="-1"/>
            <a:ext cx="11185452" cy="6835139"/>
          </a:xfrm>
        </p:spPr>
        <p:txBody>
          <a:bodyPr>
            <a:normAutofit/>
          </a:bodyPr>
          <a:lstStyle/>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THEMES</a:t>
            </a:r>
          </a:p>
          <a:p>
            <a:pPr algn="l"/>
            <a:r>
              <a:rPr lang="en-US" sz="2200" b="1" dirty="0">
                <a:solidFill>
                  <a:schemeClr val="bg1"/>
                </a:solidFill>
                <a:latin typeface="Goudy Old Style" panose="02020502050305020303" pitchFamily="18" charset="77"/>
              </a:rPr>
              <a:t>Places of past victory can be perilous to encounter if one is unprepared.</a:t>
            </a:r>
          </a:p>
          <a:p>
            <a:pPr algn="l"/>
            <a:r>
              <a:rPr lang="en-US" sz="2200" b="1" dirty="0">
                <a:solidFill>
                  <a:schemeClr val="bg1"/>
                </a:solidFill>
                <a:latin typeface="Goudy Old Style" panose="02020502050305020303" pitchFamily="18" charset="77"/>
              </a:rPr>
              <a:t>Leaning on your own understanding rather than faith can have devastating consequences. </a:t>
            </a:r>
          </a:p>
          <a:p>
            <a:pPr algn="l"/>
            <a:r>
              <a:rPr lang="en-US" sz="2200" b="1" dirty="0">
                <a:solidFill>
                  <a:schemeClr val="bg1"/>
                </a:solidFill>
                <a:latin typeface="Goudy Old Style" panose="02020502050305020303" pitchFamily="18" charset="77"/>
              </a:rPr>
              <a:t>Feasts and fellowship can gladden the heart and refresh the spirit.</a:t>
            </a:r>
          </a:p>
          <a:p>
            <a:pPr algn="l"/>
            <a:r>
              <a:rPr lang="en-US" sz="2200" b="1" dirty="0">
                <a:solidFill>
                  <a:schemeClr val="bg1"/>
                </a:solidFill>
                <a:latin typeface="Goudy Old Style" panose="02020502050305020303" pitchFamily="18" charset="77"/>
              </a:rPr>
              <a:t>There is great joy in the presence of Aslan/God.</a:t>
            </a:r>
          </a:p>
          <a:p>
            <a:pPr algn="l"/>
            <a:r>
              <a:rPr lang="en-US" sz="2200" b="1" dirty="0">
                <a:solidFill>
                  <a:schemeClr val="bg1"/>
                </a:solidFill>
                <a:latin typeface="Goudy Old Style" panose="02020502050305020303" pitchFamily="18" charset="77"/>
              </a:rPr>
              <a:t>Following in faith is sometimes a lonely journey but a necessary one. </a:t>
            </a:r>
          </a:p>
        </p:txBody>
      </p:sp>
      <p:sp>
        <p:nvSpPr>
          <p:cNvPr id="6" name="Rectangle 2">
            <a:extLst>
              <a:ext uri="{FF2B5EF4-FFF2-40B4-BE49-F238E27FC236}">
                <a16:creationId xmlns:a16="http://schemas.microsoft.com/office/drawing/2014/main" id="{8735F774-B932-746D-B3DF-C179DF82181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75511CE-C3CB-53D6-D710-8A5D6F5E2DFC}"/>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58293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7E36FB-AB4F-89D8-B794-B47FC4A0C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D8986-C745-D351-DB6C-2F18FE92AFC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C217647-6A45-5AA7-FDA8-88E2CCD0E812}"/>
              </a:ext>
            </a:extLst>
          </p:cNvPr>
          <p:cNvSpPr>
            <a:spLocks noGrp="1"/>
          </p:cNvSpPr>
          <p:nvPr>
            <p:ph type="subTitle" idx="1"/>
          </p:nvPr>
        </p:nvSpPr>
        <p:spPr>
          <a:xfrm>
            <a:off x="-1" y="-1"/>
            <a:ext cx="11185452" cy="6835139"/>
          </a:xfrm>
        </p:spPr>
        <p:txBody>
          <a:bodyPr>
            <a:noAutofit/>
          </a:bodyPr>
          <a:lstStyle/>
          <a:p>
            <a:pPr algn="l">
              <a:spcBef>
                <a:spcPts val="0"/>
              </a:spcBef>
            </a:pPr>
            <a:r>
              <a:rPr lang="en-US" sz="2200" b="1" dirty="0">
                <a:solidFill>
                  <a:schemeClr val="bg1"/>
                </a:solidFill>
                <a:latin typeface="Goudy Old Style" panose="02020502050305020303" pitchFamily="18" charset="77"/>
              </a:rPr>
              <a:t>Places of past victory can be perilous to encounter if one is unprepared.</a:t>
            </a:r>
          </a:p>
          <a:p>
            <a:pPr algn="l"/>
            <a:r>
              <a:rPr lang="en-US" sz="2200" dirty="0">
                <a:solidFill>
                  <a:schemeClr val="bg1"/>
                </a:solidFill>
                <a:latin typeface="Goudy Old Style" panose="02020502050305020303" pitchFamily="18" charset="77"/>
              </a:rPr>
              <a:t>“They could see open country stretching before them to the horizon and, between it and them, the broad silver ribbon of the Great River. They could see the specially broad and shallow place which had once been the Fords of </a:t>
            </a:r>
            <a:r>
              <a:rPr lang="en-US" sz="2200" dirty="0" err="1">
                <a:solidFill>
                  <a:schemeClr val="bg1"/>
                </a:solidFill>
                <a:latin typeface="Goudy Old Style" panose="02020502050305020303" pitchFamily="18" charset="77"/>
              </a:rPr>
              <a:t>Beruna</a:t>
            </a:r>
            <a:r>
              <a:rPr lang="en-US" sz="2200" dirty="0">
                <a:solidFill>
                  <a:schemeClr val="bg1"/>
                </a:solidFill>
                <a:latin typeface="Goudy Old Style" panose="02020502050305020303" pitchFamily="18" charset="77"/>
              </a:rPr>
              <a:t> but was now spanned by a long, many-arched bridge. There was a little town at the far end of it. "By Jove," said Edmund. "We fought the Battle of </a:t>
            </a:r>
            <a:r>
              <a:rPr lang="en-US" sz="2200" dirty="0" err="1">
                <a:solidFill>
                  <a:schemeClr val="bg1"/>
                </a:solidFill>
                <a:latin typeface="Goudy Old Style" panose="02020502050305020303" pitchFamily="18" charset="77"/>
              </a:rPr>
              <a:t>Beruna</a:t>
            </a:r>
            <a:r>
              <a:rPr lang="en-US" sz="2200" dirty="0">
                <a:solidFill>
                  <a:schemeClr val="bg1"/>
                </a:solidFill>
                <a:latin typeface="Goudy Old Style" panose="02020502050305020303" pitchFamily="18" charset="77"/>
              </a:rPr>
              <a:t> just where that town is!" This cheered the boys more than anything. You can't help feeling stronger when you look at a place where you won a glorious victory not to mention a kingdom, hundreds of years ago. Peter and Edmund were soon so busy talking about the battle that they forgot their sore feet and the heavy drag of their mail shirts on their shoulders. The Dwarf was interested too. They were all getting on at a quicker pace now. The going became easier. Though there were still sheer cliffs on their left, the ground was becoming lower on their right. Soon it was no longer a gorge at all, only a valley. There were no more waterfalls and presently they were in fairly thick woods again. Then — all at once — whizz, and a sound rather like the stroke of a woodpecker. The children were still wondering where (ages ago) they had heard a sound just like that and why they disliked it so, when Trumpkin shouted, "Down', at the same moment forcing Lucy (who happened to be next to him) flat down into the bracken. Peter, who had been looking up to see if he could spot a squirrel, had seen what it was — a long cruel arrow had sunk into a tree trunk just above his head. As he pulled Susan down and dropped himself, another came rasping over his shoulder and struck the ground at his side. "Quick! Quick! Get back! Crawl!" panted Trumpkin. They turned and wriggled along uphill, under the bracken amid clouds of horribly buzzing flies. Arrows whizzed round them. One struck Susan's helmet with a sharp ping and glanced off. They crawled quicker. Sweat poured off</a:t>
            </a: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174BE635-E780-0DD7-2643-B62946975D0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7D99DD1-CA82-B0F4-4BC6-5317B1F932E8}"/>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80570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59D9D0-4416-E2C4-36F8-579453263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57D3-6FCB-E6B4-CC8C-80BBD5F7831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617B353-5393-7DCB-6764-2F8B1BC1D2D2}"/>
              </a:ext>
            </a:extLst>
          </p:cNvPr>
          <p:cNvSpPr>
            <a:spLocks noGrp="1"/>
          </p:cNvSpPr>
          <p:nvPr>
            <p:ph type="subTitle" idx="1"/>
          </p:nvPr>
        </p:nvSpPr>
        <p:spPr>
          <a:xfrm>
            <a:off x="-1" y="-1"/>
            <a:ext cx="11185452" cy="6835139"/>
          </a:xfrm>
        </p:spPr>
        <p:txBody>
          <a:bodyPr>
            <a:noAutofit/>
          </a:bodyPr>
          <a:lstStyle/>
          <a:p>
            <a:pPr algn="l">
              <a:spcBef>
                <a:spcPts val="0"/>
              </a:spcBef>
            </a:pPr>
            <a:r>
              <a:rPr lang="en-US" sz="2200" dirty="0">
                <a:solidFill>
                  <a:schemeClr val="bg1"/>
                </a:solidFill>
                <a:latin typeface="Goudy Old Style" panose="02020502050305020303" pitchFamily="18" charset="77"/>
              </a:rPr>
              <a:t>them. Then they ran, stooping nearly double. The boys held their swords in their hands for fear… “They're not searching the wood. Only sentries, I expect. But it means that Miraz has an outpost down there. Bottles and battledores! though, it was a near thing." "I ought to have my head smacked for bringing us this way at all," said Peter</a:t>
            </a:r>
            <a:r>
              <a:rPr lang="en-US" sz="2200" i="1"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 </a:t>
            </a:r>
          </a:p>
          <a:p>
            <a:pPr algn="l">
              <a:spcBef>
                <a:spcPts val="0"/>
              </a:spcBef>
            </a:pPr>
            <a:r>
              <a:rPr lang="en-US" i="1" dirty="0">
                <a:solidFill>
                  <a:schemeClr val="bg1"/>
                </a:solidFill>
                <a:latin typeface="Goudy Old Style" panose="02020502050305020303" pitchFamily="18" charset="77"/>
              </a:rPr>
              <a:t>Therefore let anyone who thinks that he stands take heed lest he fall. </a:t>
            </a:r>
            <a:r>
              <a:rPr lang="en-US" sz="1600" dirty="0">
                <a:solidFill>
                  <a:schemeClr val="bg1"/>
                </a:solidFill>
                <a:latin typeface="Goudy Old Style" panose="02020502050305020303" pitchFamily="18" charset="77"/>
              </a:rPr>
              <a:t>I Cor. 10:12 </a:t>
            </a:r>
            <a:r>
              <a:rPr lang="en-US" i="1" dirty="0">
                <a:solidFill>
                  <a:schemeClr val="bg1"/>
                </a:solidFill>
                <a:latin typeface="Goudy Old Style" panose="02020502050305020303" pitchFamily="18" charset="77"/>
              </a:rPr>
              <a:t>Pride goes before destruction, and a haughty spirit before a fall. </a:t>
            </a:r>
            <a:r>
              <a:rPr lang="en-US" sz="1600" dirty="0">
                <a:solidFill>
                  <a:schemeClr val="bg1"/>
                </a:solidFill>
                <a:latin typeface="Goudy Old Style" panose="02020502050305020303" pitchFamily="18" charset="77"/>
              </a:rPr>
              <a:t>Prov. 16:18 </a:t>
            </a:r>
            <a:r>
              <a:rPr lang="en-US" sz="1600" i="1"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Keep back your servant also from presumptuous sins; let them not have dominion over me! </a:t>
            </a:r>
            <a:r>
              <a:rPr lang="en-US" sz="1600" dirty="0">
                <a:solidFill>
                  <a:schemeClr val="bg1"/>
                </a:solidFill>
                <a:latin typeface="Goudy Old Style" panose="02020502050305020303" pitchFamily="18" charset="77"/>
              </a:rPr>
              <a:t>Ps. 19:13</a:t>
            </a:r>
          </a:p>
          <a:p>
            <a:br>
              <a:rPr lang="en-US" i="1"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a:p>
            <a:pPr algn="l">
              <a:lnSpc>
                <a:spcPct val="80000"/>
              </a:lnSpc>
              <a:spcBef>
                <a:spcPts val="0"/>
              </a:spcBef>
            </a:pP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C4112C35-32EC-6E5E-1EAE-11110057048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5E5CF114-E228-C3FB-14C1-7904C2BD2C4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07796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DBF530-9DD1-22E4-901E-A09F26C07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F8041-2FAE-AF1B-DAC5-00F19700729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74112D3-B39E-25BA-3C4A-1A33D25DDB34}"/>
              </a:ext>
            </a:extLst>
          </p:cNvPr>
          <p:cNvSpPr>
            <a:spLocks noGrp="1"/>
          </p:cNvSpPr>
          <p:nvPr>
            <p:ph type="subTitle" idx="1"/>
          </p:nvPr>
        </p:nvSpPr>
        <p:spPr>
          <a:xfrm>
            <a:off x="-1" y="-1"/>
            <a:ext cx="11185452" cy="6835139"/>
          </a:xfrm>
        </p:spPr>
        <p:txBody>
          <a:bodyPr>
            <a:normAutofit fontScale="70000" lnSpcReduction="20000"/>
          </a:bodyPr>
          <a:lstStyle/>
          <a:p>
            <a:pPr algn="l"/>
            <a:endParaRPr lang="en-US" sz="3100" b="1" dirty="0">
              <a:solidFill>
                <a:schemeClr val="bg1"/>
              </a:solidFill>
              <a:latin typeface="Goudy Old Style" panose="02020502050305020303" pitchFamily="18" charset="77"/>
            </a:endParaRPr>
          </a:p>
          <a:p>
            <a:pPr algn="l"/>
            <a:r>
              <a:rPr lang="en-US" sz="3100" b="1" dirty="0">
                <a:solidFill>
                  <a:schemeClr val="bg1"/>
                </a:solidFill>
                <a:latin typeface="Goudy Old Style" panose="02020502050305020303" pitchFamily="18" charset="77"/>
              </a:rPr>
              <a:t>Leaning on your own understanding rather than faith can have devastating consequences. </a:t>
            </a:r>
          </a:p>
          <a:p>
            <a:pPr algn="l"/>
            <a:r>
              <a:rPr lang="en-US" sz="3100" dirty="0">
                <a:solidFill>
                  <a:schemeClr val="bg1"/>
                </a:solidFill>
                <a:latin typeface="Goudy Old Style" panose="02020502050305020303" pitchFamily="18" charset="77"/>
              </a:rPr>
              <a:t>"Lucy," he said, "we must not lie here for long. You have work in hand, and much time has been lost today." "Yes, wasn't it a shame?" said Lucy. "I saw you all right. They wouldn't believe me. They're all so —" From somewhere deep inside Aslan's body there came the faintest suggestion of a growl. "I'm sorry," said Lucy, who understood some of his moods. "I didn't mean to start slanging the others. But it wasn't my fault anyway, was it?" The Lion looked straight into her eyes. "Oh, Aslan," said Lucy. "You don't mean it was? How could I — I couldn't have left the others and come up to you alone, how could I? Don't look at me like that . . . oh well, I suppose I could. Yes, and it wouldn't have been alone, I know, not if I was with you. But what would have been the good?" Aslan said nothing. "You mean," said Lucy rather faintly, "that it would have turned out all right — somehow? But how? Please, Aslan! Am I not to know?" "To know what would have happened, child?" said Aslan. "No. Nobody is ever told that." "Oh dear," said Lucy.” </a:t>
            </a:r>
          </a:p>
          <a:p>
            <a:pPr algn="l"/>
            <a:r>
              <a:rPr lang="en-US" sz="3100" i="1" dirty="0">
                <a:solidFill>
                  <a:schemeClr val="bg1"/>
                </a:solidFill>
                <a:latin typeface="Goudy Old Style" panose="02020502050305020303" pitchFamily="18" charset="77"/>
              </a:rPr>
              <a:t>The heart is deceitful above all things, and desperately wicked; who can know it?</a:t>
            </a:r>
            <a:r>
              <a:rPr lang="en-US" sz="2800" i="1" dirty="0">
                <a:solidFill>
                  <a:schemeClr val="bg1"/>
                </a:solidFill>
                <a:latin typeface="Goudy Old Style" panose="02020502050305020303" pitchFamily="18" charset="77"/>
              </a:rPr>
              <a:t> </a:t>
            </a:r>
            <a:r>
              <a:rPr lang="en-US" sz="2100" dirty="0">
                <a:solidFill>
                  <a:schemeClr val="bg1"/>
                </a:solidFill>
                <a:latin typeface="Goudy Old Style" panose="02020502050305020303" pitchFamily="18" charset="77"/>
              </a:rPr>
              <a:t>Jer. 17:19  Prov. 3:5-6</a:t>
            </a:r>
            <a:r>
              <a:rPr lang="en-US" sz="2800" i="1" dirty="0">
                <a:solidFill>
                  <a:schemeClr val="bg1"/>
                </a:solidFill>
                <a:latin typeface="Goudy Old Style" panose="02020502050305020303" pitchFamily="18" charset="77"/>
              </a:rPr>
              <a:t> </a:t>
            </a:r>
            <a:r>
              <a:rPr lang="en-US" sz="3100" i="1" dirty="0">
                <a:solidFill>
                  <a:schemeClr val="bg1"/>
                </a:solidFill>
                <a:latin typeface="Goudy Old Style" panose="02020502050305020303" pitchFamily="18" charset="77"/>
              </a:rPr>
              <a:t>Trust in the Lord with all your heart, and lean not on your own understanding. In all your ways acknowledge him, and he shall direct your paths. </a:t>
            </a:r>
            <a:r>
              <a:rPr lang="en-US" sz="1600" dirty="0">
                <a:solidFill>
                  <a:schemeClr val="bg1"/>
                </a:solidFill>
                <a:latin typeface="Goudy Old Style" panose="02020502050305020303" pitchFamily="18" charset="77"/>
              </a:rPr>
              <a:t>Prov. 3:5-6 </a:t>
            </a:r>
            <a:r>
              <a:rPr lang="en-US" sz="3100" i="1" dirty="0">
                <a:solidFill>
                  <a:schemeClr val="bg1"/>
                </a:solidFill>
                <a:latin typeface="Goudy Old Style" panose="02020502050305020303" pitchFamily="18" charset="77"/>
              </a:rPr>
              <a:t>He who trusts in his own heart is a fool, but whoever walks wisely will be delivered.</a:t>
            </a:r>
            <a:r>
              <a:rPr lang="en-US" sz="2800" i="1" dirty="0">
                <a:solidFill>
                  <a:schemeClr val="bg1"/>
                </a:solidFill>
                <a:latin typeface="Goudy Old Style" panose="02020502050305020303" pitchFamily="18" charset="77"/>
              </a:rPr>
              <a:t> </a:t>
            </a:r>
            <a:r>
              <a:rPr lang="en-US" sz="2100" dirty="0">
                <a:solidFill>
                  <a:schemeClr val="bg1"/>
                </a:solidFill>
                <a:latin typeface="Goudy Old Style" panose="02020502050305020303" pitchFamily="18" charset="77"/>
              </a:rPr>
              <a:t>Prov. 28:26 </a:t>
            </a:r>
            <a:r>
              <a:rPr lang="en-US" sz="3100" i="1" dirty="0">
                <a:solidFill>
                  <a:schemeClr val="bg1"/>
                </a:solidFill>
                <a:latin typeface="Goudy Old Style" panose="02020502050305020303" pitchFamily="18" charset="77"/>
              </a:rPr>
              <a:t>The fear of man lays a snare, but whoever trusts in the </a:t>
            </a:r>
            <a:r>
              <a:rPr lang="en-US" sz="3100" i="1" cap="small" dirty="0">
                <a:solidFill>
                  <a:schemeClr val="bg1"/>
                </a:solidFill>
                <a:latin typeface="Goudy Old Style" panose="02020502050305020303" pitchFamily="18" charset="77"/>
              </a:rPr>
              <a:t>Lord</a:t>
            </a:r>
            <a:r>
              <a:rPr lang="en-US" sz="3100" i="1" dirty="0">
                <a:solidFill>
                  <a:schemeClr val="bg1"/>
                </a:solidFill>
                <a:latin typeface="Goudy Old Style" panose="02020502050305020303" pitchFamily="18" charset="77"/>
              </a:rPr>
              <a:t> is safe.</a:t>
            </a:r>
            <a:r>
              <a:rPr lang="en-US" sz="2800" i="1" dirty="0">
                <a:solidFill>
                  <a:schemeClr val="bg1"/>
                </a:solidFill>
                <a:latin typeface="Goudy Old Style" panose="02020502050305020303" pitchFamily="18" charset="77"/>
              </a:rPr>
              <a:t> </a:t>
            </a:r>
            <a:r>
              <a:rPr lang="en-US" sz="2100" dirty="0">
                <a:solidFill>
                  <a:schemeClr val="bg1"/>
                </a:solidFill>
                <a:latin typeface="Goudy Old Style" panose="02020502050305020303" pitchFamily="18" charset="77"/>
              </a:rPr>
              <a:t>Prov. 29:25</a:t>
            </a:r>
          </a:p>
          <a:p>
            <a:pPr algn="l"/>
            <a:r>
              <a:rPr lang="en-US" sz="3100" b="1" dirty="0">
                <a:solidFill>
                  <a:schemeClr val="bg1"/>
                </a:solidFill>
                <a:latin typeface="Goudy Old Style" panose="02020502050305020303" pitchFamily="18" charset="77"/>
              </a:rPr>
              <a:t>Feasts and fellowship can gladden the heart and refresh the spirit.</a:t>
            </a:r>
          </a:p>
          <a:p>
            <a:pPr algn="l"/>
            <a:r>
              <a:rPr lang="en-US" sz="3100" dirty="0">
                <a:solidFill>
                  <a:schemeClr val="bg1"/>
                </a:solidFill>
                <a:latin typeface="Goudy Old Style" panose="02020502050305020303" pitchFamily="18" charset="77"/>
              </a:rPr>
              <a:t>“It was tedious gathering the firewood; but it was grand when the fire blazed up and they began producing the damp and smeary parcels of bear-meat which would have been so very unattractive to anyone who had spent the day indoors. The Dwarf had splendid ideas about cookery. Each apple (they still had a few of these) was wrapped up in bear's meat — as if it was to be apple dumpling with meat instead of pastry, only much thicker — and spiked on a sharp stick and then roasted. And the juice of the nice, but bear that has had plenty of honey and fruit is excellent, and this turned out to be that sort of bear. It was a truly glorious meal. And, of course, no washing up — only lying back</a:t>
            </a:r>
            <a:endParaRPr lang="en-US" sz="3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044ACC1C-18B5-8E43-08CF-FB07FBABC7A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D0166B10-9AA7-20A0-4F55-F80EF42E9B91}"/>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33881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CB3828-7F3B-19E9-9ABE-B3D123452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64A24-B824-BE68-7508-77E1BFE6D67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29C97FE-138C-A627-956E-DB3FCA390957}"/>
              </a:ext>
            </a:extLst>
          </p:cNvPr>
          <p:cNvSpPr>
            <a:spLocks noGrp="1"/>
          </p:cNvSpPr>
          <p:nvPr>
            <p:ph type="subTitle" idx="1"/>
          </p:nvPr>
        </p:nvSpPr>
        <p:spPr>
          <a:xfrm>
            <a:off x="-1" y="-1"/>
            <a:ext cx="11185452" cy="6835139"/>
          </a:xfrm>
        </p:spPr>
        <p:txBody>
          <a:bodyPr>
            <a:normAutofit/>
          </a:bodyPr>
          <a:lstStyle/>
          <a:p>
            <a:pPr algn="l"/>
            <a:r>
              <a:rPr lang="en-US" sz="2200" dirty="0">
                <a:solidFill>
                  <a:schemeClr val="bg1"/>
                </a:solidFill>
                <a:latin typeface="Goudy Old Style" panose="02020502050305020303" pitchFamily="18" charset="77"/>
              </a:rPr>
              <a:t>and watching the smoke from Trumpkin's pipe and stretching one's tired legs and chatting. Everyone felt quite hopeful now about finding King Caspian tomorrow and defeating Miraz in a few days. It may not have been sensible of them to feel like this, but they did.”</a:t>
            </a:r>
          </a:p>
          <a:p>
            <a:pPr algn="l"/>
            <a:r>
              <a:rPr lang="en-US" i="1" dirty="0">
                <a:solidFill>
                  <a:schemeClr val="bg1"/>
                </a:solidFill>
                <a:latin typeface="Goudy Old Style" panose="02020502050305020303" pitchFamily="18" charset="77"/>
              </a:rPr>
              <a:t>Go, eat your food with gladness, and drink your wine with a joyful heart, for God has already approved what you do. </a:t>
            </a:r>
            <a:r>
              <a:rPr lang="en-US" sz="2000" dirty="0">
                <a:solidFill>
                  <a:schemeClr val="bg1"/>
                </a:solidFill>
                <a:latin typeface="Goudy Old Style" panose="02020502050305020303" pitchFamily="18" charset="77"/>
              </a:rPr>
              <a:t>Eccl. 9:7 </a:t>
            </a:r>
            <a:r>
              <a:rPr lang="en-US" i="1" dirty="0">
                <a:solidFill>
                  <a:schemeClr val="bg1"/>
                </a:solidFill>
                <a:latin typeface="Goudy Old Style" panose="02020502050305020303" pitchFamily="18" charset="77"/>
              </a:rPr>
              <a:t>wine that gladdens human hearts, oil to make their faces shine, and bread that sustains their hearts. </a:t>
            </a:r>
            <a:r>
              <a:rPr lang="en-US" sz="2000" dirty="0">
                <a:solidFill>
                  <a:schemeClr val="bg1"/>
                </a:solidFill>
                <a:latin typeface="Goudy Old Style" panose="02020502050305020303" pitchFamily="18" charset="77"/>
              </a:rPr>
              <a:t>Ps. 104:15 </a:t>
            </a:r>
            <a:r>
              <a:rPr lang="en-US" i="1" dirty="0">
                <a:solidFill>
                  <a:schemeClr val="bg1"/>
                </a:solidFill>
                <a:latin typeface="Goudy Old Style" panose="02020502050305020303" pitchFamily="18" charset="77"/>
              </a:rPr>
              <a:t>On this mountain the Lord of hosts will make for all peoples, a feast of rich food, a feast of well-aged wine, of rich food full of marrow, of aged wine well refined</a:t>
            </a:r>
            <a:r>
              <a:rPr lang="en-US" sz="2000" dirty="0">
                <a:solidFill>
                  <a:schemeClr val="bg1"/>
                </a:solidFill>
                <a:latin typeface="Goudy Old Style" panose="02020502050305020303" pitchFamily="18" charset="77"/>
              </a:rPr>
              <a:t>.” Is. 25:6 </a:t>
            </a:r>
            <a:r>
              <a:rPr lang="en-US" i="1" dirty="0">
                <a:solidFill>
                  <a:schemeClr val="bg1"/>
                </a:solidFill>
                <a:latin typeface="Goudy Old Style" panose="02020502050305020303" pitchFamily="18" charset="77"/>
              </a:rPr>
              <a:t>And the angel said to me, ‘Write this: Blessed are those who are invited to the marriage supper of the Lamb.’  </a:t>
            </a:r>
            <a:r>
              <a:rPr lang="en-US" sz="2000" dirty="0">
                <a:solidFill>
                  <a:schemeClr val="bg1"/>
                </a:solidFill>
                <a:latin typeface="Goudy Old Style" panose="02020502050305020303" pitchFamily="18" charset="77"/>
              </a:rPr>
              <a:t>Rev. 19:8</a:t>
            </a: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901B1124-540B-F679-9D18-68F5F5C4457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7B5A6F5-3CEF-E75D-8FB9-738F5A7A827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7756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BC5D9E-0148-C43A-2400-D2884EFFA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A0F8D-4F49-420B-396A-26BFA6CB321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4F5DEF8-8559-CB24-30E7-D6045689C160}"/>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There is great joy in the presence of Aslan/God.</a:t>
            </a:r>
          </a:p>
          <a:p>
            <a:pPr algn="l"/>
            <a:r>
              <a:rPr lang="en-US" sz="2200" dirty="0">
                <a:solidFill>
                  <a:schemeClr val="bg1"/>
                </a:solidFill>
                <a:latin typeface="Goudy Old Style" panose="02020502050305020303" pitchFamily="18" charset="77"/>
              </a:rPr>
              <a:t>“A circle of grass, smooth as a lawn, met her eyes, with dark trees dancing all round it. And then — oh joy! For He was there: the huge Lion, shining white in the moonlight, with his huge black shadow underneath him. But for the movement of his tail he might have been a stone lion, but Lucy never thought of that. She never stopped to think whether he was a friendly lion or not. She rushed to him. She felt her heart would burst if she lost a moment. And the next thing she knew was that she was kissing him and putting her arms as far round his neck as she could and burying her face in the beautiful rich silkiness of his mane. "Aslan, Aslan. Dear Aslan," sobbed Lucy. "At last." The great beast rolled over on his side so that Lucy fell, half sitting and half lying between his front paws. He bent forward and just touched her nose with his tongue. His warm breath came all round her. She gazed up into the large wise face.”</a:t>
            </a:r>
          </a:p>
          <a:p>
            <a:pPr algn="l"/>
            <a:r>
              <a:rPr lang="en-US" sz="2200" i="1" dirty="0">
                <a:solidFill>
                  <a:schemeClr val="bg1"/>
                </a:solidFill>
                <a:latin typeface="Goudy Old Style" panose="02020502050305020303" pitchFamily="18" charset="77"/>
              </a:rPr>
              <a:t>You make known to me the path of life; in your presence there is fullness of joy; at your right hand are   pleasures forevermore. </a:t>
            </a:r>
            <a:r>
              <a:rPr lang="en-US" sz="1600" dirty="0">
                <a:solidFill>
                  <a:schemeClr val="bg1"/>
                </a:solidFill>
                <a:latin typeface="Goudy Old Style" panose="02020502050305020303" pitchFamily="18" charset="77"/>
              </a:rPr>
              <a:t>Ps. 16:11 </a:t>
            </a:r>
            <a:r>
              <a:rPr lang="en-US" sz="2200" i="1" dirty="0">
                <a:solidFill>
                  <a:schemeClr val="bg1"/>
                </a:solidFill>
                <a:latin typeface="Goudy Old Style" panose="02020502050305020303" pitchFamily="18" charset="77"/>
              </a:rPr>
              <a:t>And my spirit rejoices in God my Savior, </a:t>
            </a:r>
            <a:r>
              <a:rPr lang="en-US" sz="1600" i="1" dirty="0">
                <a:solidFill>
                  <a:schemeClr val="bg1"/>
                </a:solidFill>
                <a:latin typeface="Goudy Old Style" panose="02020502050305020303" pitchFamily="18" charset="77"/>
              </a:rPr>
              <a:t>Lk. 1:47 </a:t>
            </a:r>
            <a:r>
              <a:rPr lang="en-US" sz="2200" i="1" dirty="0">
                <a:solidFill>
                  <a:schemeClr val="bg1"/>
                </a:solidFill>
                <a:latin typeface="Goudy Old Style" panose="02020502050305020303" pitchFamily="18" charset="77"/>
              </a:rPr>
              <a:t>And he said to them,  “Why are you troubled, and why do doubts arise in your hearts? See my hands and my feet, that it is I myself. Touch me, and see. For a spirit does not have flesh and bones as you see that I have.” And when he had said this, he showed them his hands and his feet. And they still disbelieved for joy and were marveling, </a:t>
            </a:r>
            <a:r>
              <a:rPr lang="en-US" sz="1600" dirty="0">
                <a:solidFill>
                  <a:schemeClr val="bg1"/>
                </a:solidFill>
                <a:latin typeface="Goudy Old Style" panose="02020502050305020303" pitchFamily="18" charset="77"/>
              </a:rPr>
              <a:t>Lk. 24:38-41 </a:t>
            </a:r>
            <a:r>
              <a:rPr lang="en-US" sz="2200" i="1" dirty="0">
                <a:solidFill>
                  <a:schemeClr val="bg1"/>
                </a:solidFill>
                <a:latin typeface="Goudy Old Style" panose="02020502050305020303" pitchFamily="18" charset="77"/>
              </a:rPr>
              <a:t> One thing have I desired of the LORD, that will I seek after; that I may dwell in the house of the LORD all the days of my life, to behold the beauty of the LORD, and to enquire in his temple. </a:t>
            </a:r>
            <a:r>
              <a:rPr lang="en-US" sz="1600" dirty="0">
                <a:solidFill>
                  <a:schemeClr val="bg1"/>
                </a:solidFill>
                <a:latin typeface="Goudy Old Style" panose="02020502050305020303" pitchFamily="18" charset="77"/>
              </a:rPr>
              <a:t>Ps. 27:4</a:t>
            </a:r>
            <a:endParaRPr lang="en-US" sz="16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600833F0-2F97-D689-EA52-A595B001BB7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7F58CF0-BA89-BB32-1E0D-ADF5108E108B}"/>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80682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183717-AF52-E10A-F373-851951517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8059F-CF17-BE7C-D6D5-0348EF75BA7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A4719BF-8955-C881-7A2D-DDE4813BBF97}"/>
              </a:ext>
            </a:extLst>
          </p:cNvPr>
          <p:cNvSpPr>
            <a:spLocks noGrp="1"/>
          </p:cNvSpPr>
          <p:nvPr>
            <p:ph type="subTitle" idx="1"/>
          </p:nvPr>
        </p:nvSpPr>
        <p:spPr>
          <a:xfrm>
            <a:off x="-1" y="-1"/>
            <a:ext cx="11185452" cy="6835139"/>
          </a:xfrm>
        </p:spPr>
        <p:txBody>
          <a:bodyPr>
            <a:normAutofit fontScale="92500" lnSpcReduction="20000"/>
          </a:bodyPr>
          <a:lstStyle/>
          <a:p>
            <a:pPr algn="l"/>
            <a:r>
              <a:rPr lang="en-US" b="1" dirty="0">
                <a:solidFill>
                  <a:schemeClr val="bg1"/>
                </a:solidFill>
                <a:latin typeface="Goudy Old Style" panose="02020502050305020303" pitchFamily="18" charset="77"/>
              </a:rPr>
              <a:t>Following in faith is sometimes a lonely journey but a necessary one. </a:t>
            </a:r>
          </a:p>
          <a:p>
            <a:pPr algn="l"/>
            <a:r>
              <a:rPr lang="en-US" dirty="0">
                <a:solidFill>
                  <a:schemeClr val="bg1"/>
                </a:solidFill>
                <a:latin typeface="Goudy Old Style" panose="02020502050305020303" pitchFamily="18" charset="77"/>
              </a:rPr>
              <a:t>"Now, child," said Aslan, when they had left the trees behind them, "I will wait here. Go and wake the others and tell them to follow. If they will not, then you at least must follow me alone." It is a terrible thing to have to wake four people, all older than yourself and all very tired, for the purpose of telling them something they probably won't believe and making them do something they certainly won't like. "I mustn't think about it, I must just do it," thought Lucy. She tackled Edmund next. It was very difficult to wake him, but when at last she had done it he was really awake and sat up. "Eh?" he said in a grumpy voice. "What are you talking about?" She said it all over again. This was one of the worst parts of her job, for each time she said it, it sounded less convincing. "Aslan!" said Edmund, jumping up. "Hurray! Where?" Lucy turned back to where she could see the Lion waiting, his patient eyes fixed upon her. "There," she said, pointing. "Where?" asked Edmund again. "There. There. Don't you see? Just this side of the trees." Edmund stared hard for a while and then said, "No. There's nothing there. You've got dazzled and muddled with the moonlight. One does, you know. I thought I saw something for a moment myself. It's only an optical what-do-you-call-it.” ”I can see him all the time," said Lucy. "He's looking straight at us." "Then why can't I see him?" "He said you mightn't be able to." "Why?" "I don't know. That's what he said." "Oh, bother it all," said Edmund. "I do wish you wouldn't keep on seeing things. But I suppose we'll have to wake the others.</a:t>
            </a:r>
            <a:r>
              <a:rPr lang="en-US" sz="2200" dirty="0">
                <a:solidFill>
                  <a:schemeClr val="bg1"/>
                </a:solidFill>
                <a:latin typeface="Goudy Old Style" panose="02020502050305020303" pitchFamily="18" charset="77"/>
              </a:rPr>
              <a:t>” </a:t>
            </a:r>
            <a:endParaRPr lang="en-US" sz="2200" i="1" dirty="0">
              <a:solidFill>
                <a:schemeClr val="bg1"/>
              </a:solidFill>
              <a:latin typeface="Goudy Old Style" panose="02020502050305020303" pitchFamily="18" charset="77"/>
            </a:endParaRPr>
          </a:p>
          <a:p>
            <a:pPr algn="l"/>
            <a:r>
              <a:rPr lang="en-US" i="1" dirty="0">
                <a:solidFill>
                  <a:schemeClr val="bg1"/>
                </a:solidFill>
                <a:latin typeface="Goudy Old Style" panose="02020502050305020303" pitchFamily="18" charset="77"/>
              </a:rPr>
              <a:t>And calling the crowd to him with his disciples, he said to them, “If anyone would come after me, let him deny himself and take up his cross and follow me. </a:t>
            </a:r>
            <a:r>
              <a:rPr lang="en-US" sz="1700" dirty="0">
                <a:solidFill>
                  <a:schemeClr val="bg1"/>
                </a:solidFill>
                <a:latin typeface="Goudy Old Style" panose="02020502050305020303" pitchFamily="18" charset="77"/>
              </a:rPr>
              <a:t>Mk. 8:34 </a:t>
            </a:r>
            <a:r>
              <a:rPr lang="en-US" i="1" dirty="0">
                <a:solidFill>
                  <a:schemeClr val="bg1"/>
                </a:solidFill>
                <a:latin typeface="Goudy Old Style" panose="02020502050305020303" pitchFamily="18" charset="77"/>
              </a:rPr>
              <a:t>With his great power the Lord warned me not to follow the path which the people were following. He said, “Do not join in the schemes of the people and do not be afraid of the things that they fear. Remember that I, the Lord Almighty, am holy; I am the one you must fear. </a:t>
            </a:r>
            <a:r>
              <a:rPr lang="en-US" sz="1700" dirty="0">
                <a:solidFill>
                  <a:schemeClr val="bg1"/>
                </a:solidFill>
                <a:latin typeface="Goudy Old Style" panose="02020502050305020303" pitchFamily="18" charset="77"/>
              </a:rPr>
              <a:t>Is. 8:11-13 </a:t>
            </a:r>
            <a:r>
              <a:rPr lang="en-US" i="1" dirty="0">
                <a:solidFill>
                  <a:schemeClr val="bg1"/>
                </a:solidFill>
                <a:latin typeface="Goudy Old Style" panose="02020502050305020303" pitchFamily="18" charset="77"/>
              </a:rPr>
              <a:t>Therefore, I urge you, brothers and sisters, in view of God’s mercy, to offer your bodies as a living sacrifice, holy and pleasing to God—this is your true and proper worship. Do not conform to the pattern of this world, but be transformed by the renewing of your mind. Then you will be able to test and approve what God’s will is—his good, pleasing and perfect will. </a:t>
            </a:r>
            <a:r>
              <a:rPr lang="en-US" sz="1700" dirty="0">
                <a:solidFill>
                  <a:schemeClr val="bg1"/>
                </a:solidFill>
                <a:latin typeface="Goudy Old Style" panose="02020502050305020303" pitchFamily="18" charset="77"/>
              </a:rPr>
              <a:t>Rom. 12:1-2</a:t>
            </a:r>
            <a:endParaRPr lang="en-US" sz="1700" b="1" dirty="0">
              <a:solidFill>
                <a:schemeClr val="bg1"/>
              </a:solidFill>
              <a:latin typeface="Goudy Old Style" panose="02020502050305020303" pitchFamily="18" charset="77"/>
            </a:endParaRPr>
          </a:p>
          <a:p>
            <a:pPr algn="l"/>
            <a:endParaRPr lang="en-US"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3AC88076-E047-3EB5-F960-2BD80B7A93B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BFAC95E-6FBE-05AF-E889-8BFEA469842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00596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6CCB13-B876-D141-6BC8-05811F614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DAAB2-11D2-3988-31FF-4E84D8CDE8E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2000391-D0B2-AD19-8F58-910ACD00324B}"/>
              </a:ext>
            </a:extLst>
          </p:cNvPr>
          <p:cNvSpPr>
            <a:spLocks noGrp="1"/>
          </p:cNvSpPr>
          <p:nvPr>
            <p:ph type="subTitle" idx="1"/>
          </p:nvPr>
        </p:nvSpPr>
        <p:spPr>
          <a:xfrm>
            <a:off x="-1" y="-1"/>
            <a:ext cx="11185452" cy="6835139"/>
          </a:xfrm>
        </p:spPr>
        <p:txBody>
          <a:bodyPr>
            <a:noAutofit/>
          </a:bodyPr>
          <a:lstStyle/>
          <a:p>
            <a:pPr algn="l">
              <a:spcBef>
                <a:spcPts val="0"/>
              </a:spcBef>
            </a:pPr>
            <a:r>
              <a:rPr lang="en-US" sz="2200" b="1" dirty="0">
                <a:solidFill>
                  <a:schemeClr val="bg1"/>
                </a:solidFill>
                <a:latin typeface="Goudy Old Style" panose="02020502050305020303" pitchFamily="18" charset="77"/>
              </a:rPr>
              <a:t>DEEPER DIVE: Courage as a Virtue</a:t>
            </a:r>
          </a:p>
          <a:p>
            <a:pPr algn="l">
              <a:spcBef>
                <a:spcPts val="0"/>
              </a:spcBef>
            </a:pPr>
            <a:r>
              <a:rPr lang="en-US" sz="2200" dirty="0">
                <a:solidFill>
                  <a:schemeClr val="bg1"/>
                </a:solidFill>
                <a:latin typeface="Goudy Old Style" panose="02020502050305020303" pitchFamily="18" charset="77"/>
              </a:rPr>
              <a:t>“Courage is not simply one of the virtues, but the form of every virtue at the testing point, which means, at the point of highest reality. A chastity or honesty or mercy which yields to danger will be chaste or honest or merciful only on conditions. Pilate was merciful till it became risky.</a:t>
            </a:r>
            <a:r>
              <a:rPr lang="en-US" sz="2200" i="1" dirty="0">
                <a:solidFill>
                  <a:schemeClr val="bg1"/>
                </a:solidFill>
                <a:latin typeface="Goudy Old Style" panose="02020502050305020303" pitchFamily="18" charset="77"/>
              </a:rPr>
              <a:t>”—Screwtape Letters</a:t>
            </a: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“Error arises either from fearing what one ought not to fear, or from fearing in the wrong manner, or at the wrong time, or the like; and similarly with regard to occasions for confidence. The courageous man then is he that endures or fears the right things and for the right purpose and in the right manner and at the right time, and who shows confidence in a similar way.” Aristotle, </a:t>
            </a:r>
            <a:r>
              <a:rPr lang="en-US" sz="2200" i="1" dirty="0" err="1">
                <a:solidFill>
                  <a:schemeClr val="bg1"/>
                </a:solidFill>
                <a:latin typeface="Goudy Old Style" panose="02020502050305020303" pitchFamily="18" charset="77"/>
              </a:rPr>
              <a:t>Nichomachean</a:t>
            </a:r>
            <a:r>
              <a:rPr lang="en-US" sz="2200" i="1" dirty="0">
                <a:solidFill>
                  <a:schemeClr val="bg1"/>
                </a:solidFill>
                <a:latin typeface="Goudy Old Style" panose="02020502050305020303" pitchFamily="18" charset="77"/>
              </a:rPr>
              <a:t> Ethics III</a:t>
            </a: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“Courage is reckoned the greatest of all virtues; because, unless a man has that virtue, he has no security for preserving any other.”--Samuel Johnson</a:t>
            </a:r>
            <a:endParaRPr lang="en-US" sz="2200" i="1" dirty="0">
              <a:solidFill>
                <a:schemeClr val="bg1"/>
              </a:solidFill>
              <a:latin typeface="Goudy Old Style" panose="02020502050305020303" pitchFamily="18" charset="77"/>
            </a:endParaRP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“Courage is resistance to fear, mastery of fear, not absence of fear.” Mark Twain, </a:t>
            </a:r>
            <a:r>
              <a:rPr lang="en-US" sz="2200" i="1" dirty="0" err="1">
                <a:solidFill>
                  <a:schemeClr val="bg1"/>
                </a:solidFill>
                <a:latin typeface="Goudy Old Style" panose="02020502050305020303" pitchFamily="18" charset="77"/>
              </a:rPr>
              <a:t>Pudd’nhead</a:t>
            </a:r>
            <a:r>
              <a:rPr lang="en-US" sz="2200" i="1" dirty="0">
                <a:solidFill>
                  <a:schemeClr val="bg1"/>
                </a:solidFill>
                <a:latin typeface="Goudy Old Style" panose="02020502050305020303" pitchFamily="18" charset="77"/>
              </a:rPr>
              <a:t> Wilson</a:t>
            </a:r>
          </a:p>
          <a:p>
            <a:pPr algn="l">
              <a:spcBef>
                <a:spcPts val="0"/>
              </a:spcBef>
            </a:pPr>
            <a:br>
              <a:rPr lang="en-US" sz="2200" dirty="0">
                <a:solidFill>
                  <a:schemeClr val="bg1"/>
                </a:solidFill>
                <a:latin typeface="Goudy Old Style" panose="02020502050305020303" pitchFamily="18" charset="77"/>
              </a:rPr>
            </a:br>
            <a:r>
              <a:rPr lang="en-US" sz="2200" dirty="0">
                <a:solidFill>
                  <a:schemeClr val="bg1"/>
                </a:solidFill>
                <a:latin typeface="Goudy Old Style" panose="02020502050305020303" pitchFamily="18" charset="77"/>
              </a:rPr>
              <a:t>From </a:t>
            </a:r>
            <a:r>
              <a:rPr lang="en-US" sz="2200" i="1" dirty="0">
                <a:solidFill>
                  <a:schemeClr val="bg1"/>
                </a:solidFill>
                <a:latin typeface="Goudy Old Style" panose="02020502050305020303" pitchFamily="18" charset="77"/>
              </a:rPr>
              <a:t>Mere Christianity</a:t>
            </a:r>
            <a:r>
              <a:rPr lang="en-US" sz="2200" dirty="0">
                <a:solidFill>
                  <a:schemeClr val="bg1"/>
                </a:solidFill>
                <a:latin typeface="Goudy Old Style" panose="02020502050305020303" pitchFamily="18" charset="77"/>
              </a:rPr>
              <a:t>, Book 3, Chapter 2:</a:t>
            </a:r>
          </a:p>
          <a:p>
            <a:pPr algn="l">
              <a:spcBef>
                <a:spcPts val="0"/>
              </a:spcBef>
            </a:pPr>
            <a:r>
              <a:rPr lang="en-US" sz="2200" dirty="0">
                <a:solidFill>
                  <a:schemeClr val="bg1"/>
                </a:solidFill>
                <a:latin typeface="Goudy Old Style" panose="02020502050305020303" pitchFamily="18" charset="77"/>
              </a:rPr>
              <a:t>“There are seven "virtues." Four of them are called "Cardinal" virtues, and the remaining three are called "Theological" virtues. The "Cardinal" ones are those which all </a:t>
            </a:r>
            <a:r>
              <a:rPr lang="en-US" sz="2200" dirty="0" err="1">
                <a:solidFill>
                  <a:schemeClr val="bg1"/>
                </a:solidFill>
                <a:latin typeface="Goudy Old Style" panose="02020502050305020303" pitchFamily="18" charset="77"/>
              </a:rPr>
              <a:t>civilised</a:t>
            </a:r>
            <a:r>
              <a:rPr lang="en-US" sz="2200" dirty="0">
                <a:solidFill>
                  <a:schemeClr val="bg1"/>
                </a:solidFill>
                <a:latin typeface="Goudy Old Style" panose="02020502050305020303" pitchFamily="18" charset="77"/>
              </a:rPr>
              <a:t> people </a:t>
            </a:r>
            <a:r>
              <a:rPr lang="en-US" sz="2200" dirty="0" err="1">
                <a:solidFill>
                  <a:schemeClr val="bg1"/>
                </a:solidFill>
                <a:latin typeface="Goudy Old Style" panose="02020502050305020303" pitchFamily="18" charset="77"/>
              </a:rPr>
              <a:t>recognise</a:t>
            </a:r>
            <a:r>
              <a:rPr lang="en-US" sz="2200" dirty="0">
                <a:solidFill>
                  <a:schemeClr val="bg1"/>
                </a:solidFill>
                <a:latin typeface="Goudy Old Style" panose="02020502050305020303" pitchFamily="18" charset="77"/>
              </a:rPr>
              <a:t>: the "Theological" are those which, as a rule, only Christians know about. I shall deal with the Theological ones later on: at present I am talking about the four Cardinal virtues. (The word</a:t>
            </a: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D198A8D0-294F-C358-215E-0B57B990899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E51E5E2-F0C6-818F-F775-30CB6B1EB30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48154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F9D373-14E5-B2EF-AEF2-831F8058A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8F6BF-6DAB-2112-5CED-3E0D8A2B964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59FCED0-2DEA-1F7A-4007-3F16C601F276}"/>
              </a:ext>
            </a:extLst>
          </p:cNvPr>
          <p:cNvSpPr>
            <a:spLocks noGrp="1"/>
          </p:cNvSpPr>
          <p:nvPr>
            <p:ph type="subTitle" idx="1"/>
          </p:nvPr>
        </p:nvSpPr>
        <p:spPr>
          <a:xfrm>
            <a:off x="-1" y="-1"/>
            <a:ext cx="11185452" cy="6835139"/>
          </a:xfrm>
        </p:spPr>
        <p:txBody>
          <a:bodyPr>
            <a:noAutofit/>
          </a:bodyPr>
          <a:lstStyle/>
          <a:p>
            <a:pPr algn="l">
              <a:spcBef>
                <a:spcPts val="0"/>
              </a:spcBef>
            </a:pPr>
            <a:r>
              <a:rPr lang="en-US" sz="2200" dirty="0">
                <a:solidFill>
                  <a:schemeClr val="bg1"/>
                </a:solidFill>
                <a:latin typeface="Goudy Old Style" panose="02020502050305020303" pitchFamily="18" charset="77"/>
              </a:rPr>
              <a:t>"cardinal" has nothing to do with "Cardinals" in the Roman Church. It comes from a Latin word meaning "the hinge of a door." These were called "cardinal" virtues because they are, as we should say, "pivotal.") They are PRUDENCE, TEMPERANCE, JUSTICE, and FORTITUDE…”</a:t>
            </a: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“Fortitude includes both kinds of courage — the kind that faces danger as well as the kind that "sticks it" under pain. "Guts" is perhaps the nearest modern English. You will notice, of course, that you cannot </a:t>
            </a:r>
            <a:r>
              <a:rPr lang="en-US" sz="2200" dirty="0" err="1">
                <a:solidFill>
                  <a:schemeClr val="bg1"/>
                </a:solidFill>
                <a:latin typeface="Goudy Old Style" panose="02020502050305020303" pitchFamily="18" charset="77"/>
              </a:rPr>
              <a:t>practise</a:t>
            </a:r>
            <a:r>
              <a:rPr lang="en-US" sz="2200" dirty="0">
                <a:solidFill>
                  <a:schemeClr val="bg1"/>
                </a:solidFill>
                <a:latin typeface="Goudy Old Style" panose="02020502050305020303" pitchFamily="18" charset="77"/>
              </a:rPr>
              <a:t> any of the other virtues very long without bringing this one into play. </a:t>
            </a: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dirty="0">
                <a:solidFill>
                  <a:schemeClr val="bg1"/>
                </a:solidFill>
                <a:latin typeface="Goudy Old Style" panose="02020502050305020303" pitchFamily="18" charset="77"/>
              </a:rPr>
              <a:t>“There is one further point about the virtues that ought to be noticed. There is a difference between doing some particular just or temperate action and being a just or temperate man… A   man who perseveres in doing just actions gets in the end a certain quality of character. Now it is that quality rather than the particular actions which we mean when we talk of "virtue." This distinction is important for the following reason. If we thought only of the particular actions we might encourage three wrong ideas. (1) We might think that, provided you did the right thing, it did not matter how or why you did it — whether you did it willingly or unwillingly, sulkily or cheerfully, through fear of public opinion or for its own sake. But the truth is that right actions done for the wrong reason do not help to build the internal quality or character called a "virtue," and it is this quality or character that really matters. (If the bad tennis player hits very hard, not because he sees that a very hard stroke is required, but because he has lost his temper, his stroke might possibly, by luck, help him to win that particular game; but it will not be helping him to become a reliable player.) (2) We might think that God wanted simply obedience to a set of rules: whereas He really wants people of a particular sort. (3) We might think that the "virtues” were</a:t>
            </a: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3D662D9C-41F7-3A5F-4850-B4529F26E7C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E733C3DD-C1B7-69AD-15DE-37417CE90D6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110403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5C58C2-23F0-F164-4414-F7D20F5A7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FEF39-6DC0-0C4E-5DEB-FFD8FD49B8B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3D048E5-CA55-BB2D-8C28-AE24E3C47358}"/>
              </a:ext>
            </a:extLst>
          </p:cNvPr>
          <p:cNvSpPr>
            <a:spLocks noGrp="1"/>
          </p:cNvSpPr>
          <p:nvPr>
            <p:ph type="subTitle" idx="1"/>
          </p:nvPr>
        </p:nvSpPr>
        <p:spPr>
          <a:xfrm>
            <a:off x="-1" y="-1"/>
            <a:ext cx="11185452" cy="6835139"/>
          </a:xfrm>
        </p:spPr>
        <p:txBody>
          <a:bodyPr>
            <a:noAutofit/>
          </a:bodyPr>
          <a:lstStyle/>
          <a:p>
            <a:pPr algn="l">
              <a:spcBef>
                <a:spcPts val="0"/>
              </a:spcBef>
            </a:pPr>
            <a:r>
              <a:rPr lang="en-US" sz="2200" dirty="0">
                <a:solidFill>
                  <a:schemeClr val="bg1"/>
                </a:solidFill>
                <a:latin typeface="Goudy Old Style" panose="02020502050305020303" pitchFamily="18" charset="77"/>
              </a:rPr>
              <a:t>necessary only for this present life — that in the other world we could stop being just because there is nothing to quarrel about and stop being brave because there is no danger. </a:t>
            </a:r>
          </a:p>
          <a:p>
            <a:pPr algn="l">
              <a:spcBef>
                <a:spcPts val="0"/>
              </a:spcBef>
            </a:pPr>
            <a:r>
              <a:rPr lang="en-US" sz="2200" dirty="0">
                <a:solidFill>
                  <a:schemeClr val="bg1"/>
                </a:solidFill>
                <a:latin typeface="Goudy Old Style" panose="02020502050305020303" pitchFamily="18" charset="77"/>
              </a:rPr>
              <a:t>“Now it is quite true that there will probably be no occasion for just or courageous acts in the next world, but there will be every occasion for being the sort of people that we can become only as the result of doing such acts here. The point is not that God will refuse you admission to His eternal world if you have not got certain qualities of character: the point is that if people have not got at least the beginnings of those qualities inside them, then no possible external conditions could make a "Heaven" for them — that is, could make them happy with the deep, strong, unshakable kind of happiness God intends for us.”</a:t>
            </a:r>
            <a:endParaRPr lang="en-US" sz="2200" i="1" dirty="0">
              <a:solidFill>
                <a:schemeClr val="bg1"/>
              </a:solidFill>
              <a:latin typeface="Goudy Old Style" panose="02020502050305020303" pitchFamily="18" charset="77"/>
            </a:endParaRPr>
          </a:p>
          <a:p>
            <a:pPr algn="l">
              <a:spcBef>
                <a:spcPts val="0"/>
              </a:spcBef>
            </a:pP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43BACB3A-F37F-D1BF-013B-E2435CD6279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4854400-B0E8-809E-0E9C-3CDCD0546D3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012496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51EAF0-37F8-8E62-589F-50707328F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BA065-07EA-F1EA-A5C9-B22B24BCB2E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8143866-6DE8-BF18-D02D-3ED2DC9107E4}"/>
              </a:ext>
            </a:extLst>
          </p:cNvPr>
          <p:cNvSpPr>
            <a:spLocks noGrp="1"/>
          </p:cNvSpPr>
          <p:nvPr>
            <p:ph type="subTitle" idx="1"/>
          </p:nvPr>
        </p:nvSpPr>
        <p:spPr>
          <a:xfrm>
            <a:off x="-1" y="-1"/>
            <a:ext cx="11185452" cy="6835139"/>
          </a:xfrm>
        </p:spPr>
        <p:txBody>
          <a:bodyPr>
            <a:noAutofit/>
          </a:bodyPr>
          <a:lstStyle/>
          <a:p>
            <a:pPr>
              <a:spcBef>
                <a:spcPts val="0"/>
              </a:spcBef>
            </a:pPr>
            <a:endParaRPr lang="en-US" sz="2200" dirty="0">
              <a:solidFill>
                <a:schemeClr val="bg1"/>
              </a:solidFill>
              <a:latin typeface="Goudy Old Style" panose="02020502050305020303" pitchFamily="18" charset="77"/>
            </a:endParaRPr>
          </a:p>
          <a:p>
            <a:pPr>
              <a:spcBef>
                <a:spcPts val="0"/>
              </a:spcBef>
            </a:pPr>
            <a:r>
              <a:rPr lang="en-US" sz="2200">
                <a:solidFill>
                  <a:schemeClr val="bg1"/>
                </a:solidFill>
                <a:latin typeface="Goudy Old Style" panose="02020502050305020303" pitchFamily="18" charset="77"/>
              </a:rPr>
              <a:t>CONDITOR ALME SIDERUM</a:t>
            </a:r>
            <a:endParaRPr lang="en-US" sz="2200" dirty="0">
              <a:solidFill>
                <a:schemeClr val="bg1"/>
              </a:solidFill>
              <a:latin typeface="Goudy Old Style" panose="02020502050305020303" pitchFamily="18" charset="77"/>
            </a:endParaRPr>
          </a:p>
          <a:p>
            <a:pPr>
              <a:spcBef>
                <a:spcPts val="0"/>
              </a:spcBef>
            </a:pPr>
            <a:endParaRPr lang="en-US" sz="2200" dirty="0">
              <a:solidFill>
                <a:schemeClr val="bg1"/>
              </a:solidFill>
              <a:latin typeface="Goudy Old Style" panose="02020502050305020303" pitchFamily="18" charset="77"/>
            </a:endParaRPr>
          </a:p>
          <a:p>
            <a:pPr>
              <a:spcBef>
                <a:spcPts val="0"/>
              </a:spcBef>
            </a:pPr>
            <a:r>
              <a:rPr lang="en-US" sz="2200" dirty="0">
                <a:solidFill>
                  <a:schemeClr val="bg1"/>
                </a:solidFill>
                <a:latin typeface="Goudy Old Style" panose="02020502050305020303" pitchFamily="18" charset="77"/>
              </a:rPr>
              <a:t>Creator of the stars of night, thy people’s everlasting light,</a:t>
            </a:r>
          </a:p>
          <a:p>
            <a:pPr>
              <a:spcBef>
                <a:spcPts val="0"/>
              </a:spcBef>
            </a:pPr>
            <a:r>
              <a:rPr lang="en-US" sz="2200" dirty="0">
                <a:solidFill>
                  <a:schemeClr val="bg1"/>
                </a:solidFill>
                <a:latin typeface="Goudy Old Style" panose="02020502050305020303" pitchFamily="18" charset="77"/>
              </a:rPr>
              <a:t>O Christ, Redeemer of us all, we pray thee, hear us when we call.</a:t>
            </a:r>
          </a:p>
          <a:p>
            <a:pPr>
              <a:spcBef>
                <a:spcPts val="0"/>
              </a:spcBef>
            </a:pPr>
            <a:endParaRPr lang="en-US" sz="2200" dirty="0">
              <a:solidFill>
                <a:schemeClr val="bg1"/>
              </a:solidFill>
              <a:latin typeface="Goudy Old Style" panose="02020502050305020303" pitchFamily="18" charset="77"/>
            </a:endParaRPr>
          </a:p>
          <a:p>
            <a:pPr>
              <a:spcBef>
                <a:spcPts val="0"/>
              </a:spcBef>
            </a:pPr>
            <a:r>
              <a:rPr lang="en-US" sz="2200" dirty="0">
                <a:solidFill>
                  <a:schemeClr val="bg1"/>
                </a:solidFill>
                <a:latin typeface="Goudy Old Style" panose="02020502050305020303" pitchFamily="18" charset="77"/>
              </a:rPr>
              <a:t>To thee the travail deep was known that made the whole creation groan</a:t>
            </a:r>
          </a:p>
          <a:p>
            <a:pPr>
              <a:spcBef>
                <a:spcPts val="0"/>
              </a:spcBef>
            </a:pPr>
            <a:r>
              <a:rPr lang="en-US" sz="2200" dirty="0">
                <a:solidFill>
                  <a:schemeClr val="bg1"/>
                </a:solidFill>
                <a:latin typeface="Goudy Old Style" panose="02020502050305020303" pitchFamily="18" charset="77"/>
              </a:rPr>
              <a:t>Till thou, Redeemer, </a:t>
            </a:r>
            <a:r>
              <a:rPr lang="en-US" sz="2200" dirty="0" err="1">
                <a:solidFill>
                  <a:schemeClr val="bg1"/>
                </a:solidFill>
                <a:latin typeface="Goudy Old Style" panose="02020502050305020303" pitchFamily="18" charset="77"/>
              </a:rPr>
              <a:t>shoudest</a:t>
            </a:r>
            <a:r>
              <a:rPr lang="en-US" sz="2200" dirty="0">
                <a:solidFill>
                  <a:schemeClr val="bg1"/>
                </a:solidFill>
                <a:latin typeface="Goudy Old Style" panose="02020502050305020303" pitchFamily="18" charset="77"/>
              </a:rPr>
              <a:t> free thine own in glorious liberty.</a:t>
            </a:r>
          </a:p>
          <a:p>
            <a:pPr>
              <a:spcBef>
                <a:spcPts val="0"/>
              </a:spcBef>
            </a:pPr>
            <a:endParaRPr lang="en-US" sz="2200" dirty="0">
              <a:solidFill>
                <a:schemeClr val="bg1"/>
              </a:solidFill>
              <a:latin typeface="Goudy Old Style" panose="02020502050305020303" pitchFamily="18" charset="77"/>
            </a:endParaRPr>
          </a:p>
          <a:p>
            <a:pPr>
              <a:spcBef>
                <a:spcPts val="0"/>
              </a:spcBef>
            </a:pPr>
            <a:r>
              <a:rPr lang="en-US" sz="2200" dirty="0">
                <a:solidFill>
                  <a:schemeClr val="bg1"/>
                </a:solidFill>
                <a:latin typeface="Goudy Old Style" panose="02020502050305020303" pitchFamily="18" charset="77"/>
              </a:rPr>
              <a:t>When the old world drew on toward night, thou </a:t>
            </a:r>
            <a:r>
              <a:rPr lang="en-US" sz="2200" dirty="0" err="1">
                <a:solidFill>
                  <a:schemeClr val="bg1"/>
                </a:solidFill>
                <a:latin typeface="Goudy Old Style" panose="02020502050305020303" pitchFamily="18" charset="77"/>
              </a:rPr>
              <a:t>camest</a:t>
            </a:r>
            <a:r>
              <a:rPr lang="en-US" sz="2200" dirty="0">
                <a:solidFill>
                  <a:schemeClr val="bg1"/>
                </a:solidFill>
                <a:latin typeface="Goudy Old Style" panose="02020502050305020303" pitchFamily="18" charset="77"/>
              </a:rPr>
              <a:t>, not in splendor bright</a:t>
            </a:r>
          </a:p>
          <a:p>
            <a:pPr>
              <a:spcBef>
                <a:spcPts val="0"/>
              </a:spcBef>
            </a:pPr>
            <a:r>
              <a:rPr lang="en-US" sz="2200" dirty="0">
                <a:solidFill>
                  <a:schemeClr val="bg1"/>
                </a:solidFill>
                <a:latin typeface="Goudy Old Style" panose="02020502050305020303" pitchFamily="18" charset="77"/>
              </a:rPr>
              <a:t>As monarch, but the humble child of Mary, blameless mother mild.</a:t>
            </a:r>
          </a:p>
          <a:p>
            <a:pPr>
              <a:spcBef>
                <a:spcPts val="0"/>
              </a:spcBef>
            </a:pPr>
            <a:endParaRPr lang="en-US" sz="2200" dirty="0">
              <a:solidFill>
                <a:schemeClr val="bg1"/>
              </a:solidFill>
              <a:latin typeface="Goudy Old Style" panose="02020502050305020303" pitchFamily="18" charset="77"/>
            </a:endParaRPr>
          </a:p>
          <a:p>
            <a:pPr>
              <a:spcBef>
                <a:spcPts val="0"/>
              </a:spcBef>
            </a:pPr>
            <a:r>
              <a:rPr lang="en-US" sz="2200" dirty="0">
                <a:solidFill>
                  <a:schemeClr val="bg1"/>
                </a:solidFill>
                <a:latin typeface="Goudy Old Style" panose="02020502050305020303" pitchFamily="18" charset="77"/>
              </a:rPr>
              <a:t>At thy great name of Jesus, now all knees must bend, all hearts must bow:</a:t>
            </a:r>
          </a:p>
          <a:p>
            <a:pPr>
              <a:spcBef>
                <a:spcPts val="0"/>
              </a:spcBef>
            </a:pPr>
            <a:r>
              <a:rPr lang="en-US" sz="2200" dirty="0">
                <a:solidFill>
                  <a:schemeClr val="bg1"/>
                </a:solidFill>
                <a:latin typeface="Goudy Old Style" panose="02020502050305020303" pitchFamily="18" charset="77"/>
              </a:rPr>
              <a:t>And things celestial thee shall own, and things terrestrial, Lord alone.</a:t>
            </a:r>
          </a:p>
          <a:p>
            <a:pPr>
              <a:spcBef>
                <a:spcPts val="0"/>
              </a:spcBef>
            </a:pPr>
            <a:endParaRPr lang="en-US" sz="2200" dirty="0">
              <a:solidFill>
                <a:schemeClr val="bg1"/>
              </a:solidFill>
              <a:latin typeface="Goudy Old Style" panose="02020502050305020303" pitchFamily="18" charset="77"/>
            </a:endParaRPr>
          </a:p>
          <a:p>
            <a:pPr>
              <a:spcBef>
                <a:spcPts val="0"/>
              </a:spcBef>
            </a:pPr>
            <a:r>
              <a:rPr lang="en-US" sz="2200" dirty="0">
                <a:solidFill>
                  <a:schemeClr val="bg1"/>
                </a:solidFill>
                <a:latin typeface="Goudy Old Style" panose="02020502050305020303" pitchFamily="18" charset="77"/>
              </a:rPr>
              <a:t>Come in thy holy might, we pray; redeem us for eternal day</a:t>
            </a:r>
          </a:p>
          <a:p>
            <a:pPr>
              <a:spcBef>
                <a:spcPts val="0"/>
              </a:spcBef>
            </a:pPr>
            <a:r>
              <a:rPr lang="en-US" sz="2200" dirty="0">
                <a:solidFill>
                  <a:schemeClr val="bg1"/>
                </a:solidFill>
                <a:latin typeface="Goudy Old Style" panose="02020502050305020303" pitchFamily="18" charset="77"/>
              </a:rPr>
              <a:t>From every power of darkness, when thou </a:t>
            </a:r>
            <a:r>
              <a:rPr lang="en-US" sz="2200" dirty="0" err="1">
                <a:solidFill>
                  <a:schemeClr val="bg1"/>
                </a:solidFill>
                <a:latin typeface="Goudy Old Style" panose="02020502050305020303" pitchFamily="18" charset="77"/>
              </a:rPr>
              <a:t>judgest</a:t>
            </a:r>
            <a:r>
              <a:rPr lang="en-US" sz="2200" dirty="0">
                <a:solidFill>
                  <a:schemeClr val="bg1"/>
                </a:solidFill>
                <a:latin typeface="Goudy Old Style" panose="02020502050305020303" pitchFamily="18" charset="77"/>
              </a:rPr>
              <a:t> all the sons of men.</a:t>
            </a:r>
          </a:p>
          <a:p>
            <a:pPr>
              <a:spcBef>
                <a:spcPts val="0"/>
              </a:spcBef>
            </a:pPr>
            <a:endParaRPr lang="en-US" sz="2200" dirty="0">
              <a:solidFill>
                <a:schemeClr val="bg1"/>
              </a:solidFill>
              <a:latin typeface="Goudy Old Style" panose="02020502050305020303" pitchFamily="18" charset="77"/>
            </a:endParaRPr>
          </a:p>
          <a:p>
            <a:pPr>
              <a:spcBef>
                <a:spcPts val="0"/>
              </a:spcBef>
            </a:pPr>
            <a:r>
              <a:rPr lang="en-US" sz="2200" dirty="0">
                <a:solidFill>
                  <a:schemeClr val="bg1"/>
                </a:solidFill>
                <a:latin typeface="Goudy Old Style" panose="02020502050305020303" pitchFamily="18" charset="77"/>
              </a:rPr>
              <a:t>To God the Father, God the Son, and God the Spirit, Three in One,</a:t>
            </a:r>
          </a:p>
          <a:p>
            <a:pPr>
              <a:spcBef>
                <a:spcPts val="0"/>
              </a:spcBef>
            </a:pPr>
            <a:r>
              <a:rPr lang="en-US" sz="2200" dirty="0">
                <a:solidFill>
                  <a:schemeClr val="bg1"/>
                </a:solidFill>
                <a:latin typeface="Goudy Old Style" panose="02020502050305020303" pitchFamily="18" charset="77"/>
              </a:rPr>
              <a:t>Laud, honor, might and glory be from age to age eternally.</a:t>
            </a:r>
          </a:p>
          <a:p>
            <a:pPr>
              <a:spcBef>
                <a:spcPts val="0"/>
              </a:spcBef>
            </a:pPr>
            <a:r>
              <a:rPr lang="en-US" sz="1800" i="1" dirty="0">
                <a:solidFill>
                  <a:schemeClr val="bg1"/>
                </a:solidFill>
                <a:latin typeface="Goudy Old Style" panose="02020502050305020303" pitchFamily="18" charset="77"/>
              </a:rPr>
              <a:t>Text: </a:t>
            </a:r>
            <a:r>
              <a:rPr lang="en-US" sz="1800" i="1" dirty="0" err="1">
                <a:solidFill>
                  <a:schemeClr val="bg1"/>
                </a:solidFill>
                <a:latin typeface="Goudy Old Style" panose="02020502050305020303" pitchFamily="18" charset="77"/>
              </a:rPr>
              <a:t>Conditor</a:t>
            </a:r>
            <a:r>
              <a:rPr lang="en-US" sz="1800" i="1" dirty="0">
                <a:solidFill>
                  <a:schemeClr val="bg1"/>
                </a:solidFill>
                <a:latin typeface="Goudy Old Style" panose="02020502050305020303" pitchFamily="18" charset="77"/>
              </a:rPr>
              <a:t> Alme </a:t>
            </a:r>
            <a:r>
              <a:rPr lang="en-US" sz="1800" i="1" dirty="0" err="1">
                <a:solidFill>
                  <a:schemeClr val="bg1"/>
                </a:solidFill>
                <a:latin typeface="Goudy Old Style" panose="02020502050305020303" pitchFamily="18" charset="77"/>
              </a:rPr>
              <a:t>Siderum</a:t>
            </a:r>
            <a:r>
              <a:rPr lang="en-US" sz="1800" i="1" dirty="0">
                <a:solidFill>
                  <a:schemeClr val="bg1"/>
                </a:solidFill>
                <a:latin typeface="Goudy Old Style" panose="02020502050305020303" pitchFamily="18" charset="77"/>
              </a:rPr>
              <a:t>  Music: Latin, 7th century;</a:t>
            </a:r>
          </a:p>
          <a:p>
            <a:pPr>
              <a:spcBef>
                <a:spcPts val="0"/>
              </a:spcBef>
            </a:pPr>
            <a:r>
              <a:rPr lang="en-US" sz="1800" i="1" dirty="0">
                <a:solidFill>
                  <a:schemeClr val="bg1"/>
                </a:solidFill>
                <a:latin typeface="Goudy Old Style" panose="02020502050305020303" pitchFamily="18" charset="77"/>
              </a:rPr>
              <a:t> Translation J.M Neale (1818-1866).</a:t>
            </a:r>
          </a:p>
        </p:txBody>
      </p:sp>
      <p:sp>
        <p:nvSpPr>
          <p:cNvPr id="6" name="Rectangle 2">
            <a:extLst>
              <a:ext uri="{FF2B5EF4-FFF2-40B4-BE49-F238E27FC236}">
                <a16:creationId xmlns:a16="http://schemas.microsoft.com/office/drawing/2014/main" id="{9ED51F85-FC91-F0BE-6D7F-B76F79C19C8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58339C4-3B6E-3423-C78C-6B51BFD492FC}"/>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44013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endParaRPr lang="en-US" sz="2800" b="1" dirty="0">
              <a:solidFill>
                <a:schemeClr val="bg1"/>
              </a:solidFill>
              <a:latin typeface="Goudy Old Style" panose="02020502050305020303" pitchFamily="18" charset="77"/>
            </a:endParaRP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8BD6BB-9B1A-AA99-303E-C23B3DA0C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FAB5D-C58E-6985-6D5E-F3EB428B79C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E761F36-EC90-DC0F-81C1-56A79CCFD4D3}"/>
              </a:ext>
            </a:extLst>
          </p:cNvPr>
          <p:cNvSpPr>
            <a:spLocks noGrp="1"/>
          </p:cNvSpPr>
          <p:nvPr>
            <p:ph type="subTitle" idx="1"/>
          </p:nvPr>
        </p:nvSpPr>
        <p:spPr>
          <a:xfrm>
            <a:off x="-1" y="-1"/>
            <a:ext cx="11185452" cy="6835139"/>
          </a:xfrm>
        </p:spPr>
        <p:txBody>
          <a:bodyPr>
            <a:normAutofit/>
          </a:bodyPr>
          <a:lstStyle/>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Chapter 9: “What Lucy Saw”                                                                                                     </a:t>
            </a:r>
            <a:endParaRPr lang="en-US" sz="2200" i="1" dirty="0">
              <a:solidFill>
                <a:schemeClr val="bg1"/>
              </a:solidFill>
              <a:latin typeface="Goudy Old Style" panose="02020502050305020303" pitchFamily="18" charset="77"/>
            </a:endParaRPr>
          </a:p>
          <a:p>
            <a:pPr algn="l"/>
            <a:r>
              <a:rPr lang="en-US" sz="2200" dirty="0">
                <a:solidFill>
                  <a:schemeClr val="bg1"/>
                </a:solidFill>
                <a:latin typeface="Goudy Old Style" panose="02020502050305020303" pitchFamily="18" charset="77"/>
              </a:rPr>
              <a:t>After a long day of rowing, the children and Trumpkin go ashore to begin their trek to Aslan’s How.</a:t>
            </a:r>
          </a:p>
          <a:p>
            <a:pPr algn="l"/>
            <a:r>
              <a:rPr lang="en-US" sz="2200" dirty="0">
                <a:solidFill>
                  <a:schemeClr val="bg1"/>
                </a:solidFill>
                <a:latin typeface="Goudy Old Style" panose="02020502050305020303" pitchFamily="18" charset="77"/>
              </a:rPr>
              <a:t>Unable to sleep, Lucy  sees familiar stars, walks in the moonlight, and in a magical experience seeks to wake the trees, but is unsuccessful as the magic fades.</a:t>
            </a:r>
          </a:p>
          <a:p>
            <a:pPr algn="l"/>
            <a:r>
              <a:rPr lang="en-US" sz="2200" dirty="0">
                <a:solidFill>
                  <a:schemeClr val="bg1"/>
                </a:solidFill>
                <a:latin typeface="Goudy Old Style" panose="02020502050305020303" pitchFamily="18" charset="77"/>
              </a:rPr>
              <a:t>They trek on and on, seeking to find the Rush river, but ultimately find themselves on a precipice; by a gorge with water far below; Trumpkin believes it may be the Rush, changed by time. </a:t>
            </a:r>
          </a:p>
          <a:p>
            <a:pPr algn="l"/>
            <a:r>
              <a:rPr lang="en-US" sz="2200" dirty="0">
                <a:solidFill>
                  <a:schemeClr val="bg1"/>
                </a:solidFill>
                <a:latin typeface="Goudy Old Style" panose="02020502050305020303" pitchFamily="18" charset="77"/>
              </a:rPr>
              <a:t>The party decides to climb down the precipice to reach the water, but at that moment Lucy sees Aslan and says he wants them to go up, not down. No one else sees him; most doubt her and they vote to go down as planned, as Lucy weeps.</a:t>
            </a:r>
          </a:p>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beauty and familiarity of the stars in Creation can be a comfort in times of difficulty.</a:t>
            </a:r>
          </a:p>
          <a:p>
            <a:pPr algn="l"/>
            <a:r>
              <a:rPr lang="en-US" sz="2200" dirty="0">
                <a:solidFill>
                  <a:schemeClr val="bg1"/>
                </a:solidFill>
                <a:latin typeface="Goudy Old Style" panose="02020502050305020303" pitchFamily="18" charset="77"/>
              </a:rPr>
              <a:t>Leaning into moments of wonder can lead to both joy and longing.</a:t>
            </a:r>
          </a:p>
          <a:p>
            <a:pPr algn="l"/>
            <a:r>
              <a:rPr lang="en-US" sz="2200" dirty="0">
                <a:solidFill>
                  <a:schemeClr val="bg1"/>
                </a:solidFill>
                <a:latin typeface="Goudy Old Style" panose="02020502050305020303" pitchFamily="18" charset="77"/>
              </a:rPr>
              <a:t>Going over to the Enemy renders beasts Evil and dumb when they lose the image of their Maker.</a:t>
            </a:r>
          </a:p>
          <a:p>
            <a:pPr algn="l"/>
            <a:r>
              <a:rPr lang="en-US" sz="2200" dirty="0">
                <a:solidFill>
                  <a:schemeClr val="bg1"/>
                </a:solidFill>
                <a:latin typeface="Goudy Old Style" panose="02020502050305020303" pitchFamily="18" charset="77"/>
              </a:rPr>
              <a:t>Encounters with Aslan/God may come to only one individual and yet be real and true.</a:t>
            </a:r>
          </a:p>
          <a:p>
            <a:pPr algn="l"/>
            <a:r>
              <a:rPr lang="en-US" sz="2200" dirty="0">
                <a:solidFill>
                  <a:schemeClr val="bg1"/>
                </a:solidFill>
                <a:latin typeface="Goudy Old Style" panose="02020502050305020303" pitchFamily="18" charset="77"/>
              </a:rPr>
              <a:t>The call of Aslan/God may be counter-intuitive and may not seem pragmatic.</a:t>
            </a:r>
          </a:p>
        </p:txBody>
      </p:sp>
      <p:sp>
        <p:nvSpPr>
          <p:cNvPr id="6" name="Rectangle 2">
            <a:extLst>
              <a:ext uri="{FF2B5EF4-FFF2-40B4-BE49-F238E27FC236}">
                <a16:creationId xmlns:a16="http://schemas.microsoft.com/office/drawing/2014/main" id="{FAC816FA-D961-E484-D2EA-8BE20BAAB7C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0A4CCA4-8B01-5157-55A7-F87166BB366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62400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1B7D96-8A72-F71F-98BB-E203BA246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E0307-8217-B3CC-F9FB-B21A1D5C7D6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B3D439A-8E40-3B5F-936D-1DCE48226371}"/>
              </a:ext>
            </a:extLst>
          </p:cNvPr>
          <p:cNvSpPr>
            <a:spLocks noGrp="1"/>
          </p:cNvSpPr>
          <p:nvPr>
            <p:ph type="subTitle" idx="1"/>
          </p:nvPr>
        </p:nvSpPr>
        <p:spPr>
          <a:xfrm>
            <a:off x="-1" y="-1"/>
            <a:ext cx="11185452" cy="6835139"/>
          </a:xfrm>
        </p:spPr>
        <p:txBody>
          <a:bodyPr>
            <a:normAutofit/>
          </a:bodyPr>
          <a:lstStyle/>
          <a:p>
            <a:pPr algn="l"/>
            <a:endParaRPr lang="en-US" sz="2200" b="1" dirty="0">
              <a:solidFill>
                <a:schemeClr val="bg1"/>
              </a:solidFill>
              <a:latin typeface="Goudy Old Style" panose="02020502050305020303" pitchFamily="18" charset="77"/>
            </a:endParaRPr>
          </a:p>
          <a:p>
            <a:pPr algn="l"/>
            <a:r>
              <a:rPr lang="en-US" sz="2200" b="1" dirty="0">
                <a:solidFill>
                  <a:schemeClr val="bg1"/>
                </a:solidFill>
                <a:latin typeface="Goudy Old Style" panose="02020502050305020303" pitchFamily="18" charset="77"/>
              </a:rPr>
              <a:t>Chapter 10: “The Return of the Lion”                                                                                                     </a:t>
            </a:r>
            <a:endParaRPr lang="en-US" sz="2200" i="1" dirty="0">
              <a:solidFill>
                <a:schemeClr val="bg1"/>
              </a:solidFill>
              <a:latin typeface="Goudy Old Style" panose="02020502050305020303" pitchFamily="18" charset="77"/>
            </a:endParaRPr>
          </a:p>
          <a:p>
            <a:pPr algn="l"/>
            <a:r>
              <a:rPr lang="en-US" sz="2200" dirty="0">
                <a:solidFill>
                  <a:schemeClr val="bg1"/>
                </a:solidFill>
                <a:latin typeface="Goudy Old Style" panose="02020502050305020303" pitchFamily="18" charset="77"/>
              </a:rPr>
              <a:t>After a long day of hiking in the gorge, the children and Trumpkin approach the Fords of </a:t>
            </a:r>
            <a:r>
              <a:rPr lang="en-US" sz="2200" dirty="0" err="1">
                <a:solidFill>
                  <a:schemeClr val="bg1"/>
                </a:solidFill>
                <a:latin typeface="Goudy Old Style" panose="02020502050305020303" pitchFamily="18" charset="77"/>
              </a:rPr>
              <a:t>Beruna</a:t>
            </a:r>
            <a:r>
              <a:rPr lang="en-US" sz="2200" dirty="0">
                <a:solidFill>
                  <a:schemeClr val="bg1"/>
                </a:solidFill>
                <a:latin typeface="Goudy Old Style" panose="02020502050305020303" pitchFamily="18" charset="77"/>
              </a:rPr>
              <a:t> and recall their great victory there, but soon find themselves under attack.</a:t>
            </a:r>
          </a:p>
          <a:p>
            <a:pPr algn="l"/>
            <a:r>
              <a:rPr lang="en-US" sz="2200" dirty="0">
                <a:solidFill>
                  <a:schemeClr val="bg1"/>
                </a:solidFill>
                <a:latin typeface="Goudy Old Style" panose="02020502050305020303" pitchFamily="18" charset="77"/>
              </a:rPr>
              <a:t>They are forced to painfully retrace their steps through the gorge but are heartened by a good meal.</a:t>
            </a:r>
          </a:p>
          <a:p>
            <a:pPr algn="l"/>
            <a:r>
              <a:rPr lang="en-US" sz="2200" dirty="0">
                <a:solidFill>
                  <a:schemeClr val="bg1"/>
                </a:solidFill>
                <a:latin typeface="Goudy Old Style" panose="02020502050305020303" pitchFamily="18" charset="77"/>
              </a:rPr>
              <a:t>Lucy  wakes in the night, hears a familiar voice calling, and walks in the moonlight, and in a magical experience sees the trees dancing and then beholds Aslan. </a:t>
            </a:r>
          </a:p>
          <a:p>
            <a:pPr algn="l"/>
            <a:r>
              <a:rPr lang="en-US" sz="2200" dirty="0">
                <a:solidFill>
                  <a:schemeClr val="bg1"/>
                </a:solidFill>
                <a:latin typeface="Goudy Old Style" panose="02020502050305020303" pitchFamily="18" charset="77"/>
              </a:rPr>
              <a:t>After a joyous reunion, Aslan teaches Lucy some truths about following Him and tells her the outcome might have been different had she had more courage.</a:t>
            </a:r>
          </a:p>
          <a:p>
            <a:pPr algn="l"/>
            <a:r>
              <a:rPr lang="en-US" sz="2200" dirty="0">
                <a:solidFill>
                  <a:schemeClr val="bg1"/>
                </a:solidFill>
                <a:latin typeface="Goudy Old Style" panose="02020502050305020303" pitchFamily="18" charset="77"/>
              </a:rPr>
              <a:t>Aslan sends Lucy back to wake the others and tell them to come and follow, even though they may. not be able to see Him, and having grown in courage, she obeys. </a:t>
            </a:r>
          </a:p>
          <a:p>
            <a:pPr algn="l"/>
            <a:r>
              <a:rPr lang="en-US" sz="2200" b="1"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Places of past victory can be perilous to encounter if one is unprepared.</a:t>
            </a:r>
          </a:p>
          <a:p>
            <a:pPr algn="l"/>
            <a:r>
              <a:rPr lang="en-US" sz="2200" dirty="0">
                <a:solidFill>
                  <a:schemeClr val="bg1"/>
                </a:solidFill>
                <a:latin typeface="Goudy Old Style" panose="02020502050305020303" pitchFamily="18" charset="77"/>
              </a:rPr>
              <a:t>Leaning on your own understanding rather than faith can have devastating consequences. </a:t>
            </a:r>
          </a:p>
          <a:p>
            <a:pPr algn="l"/>
            <a:r>
              <a:rPr lang="en-US" sz="2200" dirty="0">
                <a:solidFill>
                  <a:schemeClr val="bg1"/>
                </a:solidFill>
                <a:latin typeface="Goudy Old Style" panose="02020502050305020303" pitchFamily="18" charset="77"/>
              </a:rPr>
              <a:t>Feasts and fellowship can gladden the heart and refresh the spirit.</a:t>
            </a:r>
          </a:p>
          <a:p>
            <a:pPr algn="l"/>
            <a:r>
              <a:rPr lang="en-US" sz="2200" dirty="0">
                <a:solidFill>
                  <a:schemeClr val="bg1"/>
                </a:solidFill>
                <a:latin typeface="Goudy Old Style" panose="02020502050305020303" pitchFamily="18" charset="77"/>
              </a:rPr>
              <a:t>There is great joy in the presence of Aslan/God.</a:t>
            </a:r>
          </a:p>
          <a:p>
            <a:pPr algn="l"/>
            <a:r>
              <a:rPr lang="en-US" sz="2200" dirty="0">
                <a:solidFill>
                  <a:schemeClr val="bg1"/>
                </a:solidFill>
                <a:latin typeface="Goudy Old Style" panose="02020502050305020303" pitchFamily="18" charset="77"/>
              </a:rPr>
              <a:t>Following in faith is sometimes a lonely journey but a necessary one. </a:t>
            </a:r>
          </a:p>
        </p:txBody>
      </p:sp>
      <p:sp>
        <p:nvSpPr>
          <p:cNvPr id="6" name="Rectangle 2">
            <a:extLst>
              <a:ext uri="{FF2B5EF4-FFF2-40B4-BE49-F238E27FC236}">
                <a16:creationId xmlns:a16="http://schemas.microsoft.com/office/drawing/2014/main" id="{07189D14-8B9D-227E-A432-0157DFB5A32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DDA69B-1C8D-300E-611A-4672EB7C644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1251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7F394F-E297-50C9-FA39-66E5363C9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AEAE5-6FBA-38D4-D5C0-4DD8D2141B5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47389C4-200A-1054-AA05-E3A96B1D1F40}"/>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After a long day of hiking in the gorge, the children and Trumpkin approach the Fords of </a:t>
            </a:r>
            <a:r>
              <a:rPr lang="en-US" sz="2200" b="1" dirty="0" err="1">
                <a:solidFill>
                  <a:schemeClr val="bg1"/>
                </a:solidFill>
                <a:latin typeface="Goudy Old Style" panose="02020502050305020303" pitchFamily="18" charset="77"/>
              </a:rPr>
              <a:t>Beruna</a:t>
            </a:r>
            <a:r>
              <a:rPr lang="en-US" sz="2200" b="1" dirty="0">
                <a:solidFill>
                  <a:schemeClr val="bg1"/>
                </a:solidFill>
                <a:latin typeface="Goudy Old Style" panose="02020502050305020303" pitchFamily="18" charset="77"/>
              </a:rPr>
              <a:t> and recall their great victory there, but soon find themselves under attack.                    </a:t>
            </a:r>
          </a:p>
          <a:p>
            <a:pPr algn="l"/>
            <a:r>
              <a:rPr lang="en-US" sz="2200" b="1" dirty="0">
                <a:solidFill>
                  <a:schemeClr val="bg1"/>
                </a:solidFill>
                <a:latin typeface="Goudy Old Style" panose="02020502050305020303" pitchFamily="18" charset="77"/>
              </a:rPr>
              <a:t>“T</a:t>
            </a:r>
            <a:r>
              <a:rPr lang="en-US" sz="2200" dirty="0">
                <a:solidFill>
                  <a:schemeClr val="bg1"/>
                </a:solidFill>
                <a:latin typeface="Goudy Old Style" panose="02020502050305020303" pitchFamily="18" charset="77"/>
              </a:rPr>
              <a:t>hey came back and out again and decided to go round the fir wood. This took them much farther to their right than they wanted to go, far out of sight of the cliffs and out of sound of the river, till they began to be afraid they had lost it altogether. Nobody knew the time, but it was getting to the hottest part of the day. When they were able at last to go back to the edge of the gorge (nearly a mile below the point from which they had started) they found the cliffs on their side of it a good deal lower and more broken. Soon they found a way down into the gorge and continued the journey at the river's edge. But first they had a rest and a long drink. No one was talking any more about breakfast, or even dinner, with Caspian. As they went on, the Rush began to fall more and more steeply. Their journey became more and more of a climb and less and less of a walk — in places even a dangerous climb over slippery rock with a nasty drop into dark chasms, and the river roaring angrily at the bottom. The river gorge had just made a bend and the whole view spread out beneath them. They could see open country stretching before them to the horizon and, between it and them, the broad silver ribbon of the Great River. They could see the specially broad and shallow place which had once been the Fords of </a:t>
            </a:r>
            <a:r>
              <a:rPr lang="en-US" sz="2200" dirty="0" err="1">
                <a:solidFill>
                  <a:schemeClr val="bg1"/>
                </a:solidFill>
                <a:latin typeface="Goudy Old Style" panose="02020502050305020303" pitchFamily="18" charset="77"/>
              </a:rPr>
              <a:t>Beruna</a:t>
            </a:r>
            <a:r>
              <a:rPr lang="en-US" sz="2200" dirty="0">
                <a:solidFill>
                  <a:schemeClr val="bg1"/>
                </a:solidFill>
                <a:latin typeface="Goudy Old Style" panose="02020502050305020303" pitchFamily="18" charset="77"/>
              </a:rPr>
              <a:t> but was now spanned by a long, many-arched bridge. There was a little town at the far end of it. "By Jove," said Edmund. "We fought the Battle of </a:t>
            </a:r>
            <a:r>
              <a:rPr lang="en-US" sz="2200" dirty="0" err="1">
                <a:solidFill>
                  <a:schemeClr val="bg1"/>
                </a:solidFill>
                <a:latin typeface="Goudy Old Style" panose="02020502050305020303" pitchFamily="18" charset="77"/>
              </a:rPr>
              <a:t>Beruna</a:t>
            </a:r>
            <a:r>
              <a:rPr lang="en-US" sz="2200" dirty="0">
                <a:solidFill>
                  <a:schemeClr val="bg1"/>
                </a:solidFill>
                <a:latin typeface="Goudy Old Style" panose="02020502050305020303" pitchFamily="18" charset="77"/>
              </a:rPr>
              <a:t> just where that town is!" This cheered the boys more than anything…Then — all at once — whizz, and a sound rather like the stroke of a woodpecker. The children were still wondering where (ages ago) they had heard a sound just like that and why they disliked it so, when Trumpkin shouted, "Down', at the same moment forcing Lucy (who happened to be next to him) flat down into the bracken. Peter, who had been looking up to see if he could spot a squirrel, had seen what it was — a long cruel arrow had sunk into a tree trunk just above his head.” </a:t>
            </a:r>
            <a:endParaRPr lang="en-US" sz="2200" b="1"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E6452253-FEB1-A68A-6247-0A4E5679882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BF0F635-25FE-A6CE-A911-A7A4EFB1DF88}"/>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662690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45189</TotalTime>
  <Words>6907</Words>
  <Application>Microsoft Macintosh PowerPoint</Application>
  <PresentationFormat>Widescreen</PresentationFormat>
  <Paragraphs>224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Goudy Old Style</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464</cp:revision>
  <cp:lastPrinted>2019-02-13T16:31:27Z</cp:lastPrinted>
  <dcterms:created xsi:type="dcterms:W3CDTF">2018-09-19T14:45:23Z</dcterms:created>
  <dcterms:modified xsi:type="dcterms:W3CDTF">2025-12-03T15:37:07Z</dcterms:modified>
</cp:coreProperties>
</file>